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handoutMasterIdLst>
    <p:handoutMasterId r:id="rId71"/>
  </p:handoutMasterIdLst>
  <p:sldIdLst>
    <p:sldId id="257" r:id="rId3"/>
    <p:sldId id="258" r:id="rId4"/>
    <p:sldId id="365" r:id="rId5"/>
    <p:sldId id="366" r:id="rId6"/>
    <p:sldId id="367" r:id="rId7"/>
    <p:sldId id="762" r:id="rId8"/>
    <p:sldId id="763" r:id="rId9"/>
    <p:sldId id="764" r:id="rId10"/>
    <p:sldId id="765" r:id="rId11"/>
    <p:sldId id="766" r:id="rId12"/>
    <p:sldId id="376" r:id="rId13"/>
    <p:sldId id="767" r:id="rId14"/>
    <p:sldId id="768" r:id="rId15"/>
    <p:sldId id="769" r:id="rId16"/>
    <p:sldId id="770" r:id="rId17"/>
    <p:sldId id="771" r:id="rId18"/>
    <p:sldId id="772" r:id="rId19"/>
    <p:sldId id="379" r:id="rId20"/>
    <p:sldId id="773" r:id="rId21"/>
    <p:sldId id="427" r:id="rId22"/>
    <p:sldId id="760" r:id="rId23"/>
    <p:sldId id="761" r:id="rId24"/>
    <p:sldId id="270" r:id="rId25"/>
    <p:sldId id="271" r:id="rId26"/>
    <p:sldId id="751" r:id="rId27"/>
    <p:sldId id="273" r:id="rId28"/>
    <p:sldId id="269" r:id="rId29"/>
    <p:sldId id="274" r:id="rId30"/>
    <p:sldId id="275" r:id="rId31"/>
    <p:sldId id="296" r:id="rId32"/>
    <p:sldId id="256" r:id="rId33"/>
    <p:sldId id="758" r:id="rId34"/>
    <p:sldId id="259" r:id="rId35"/>
    <p:sldId id="262" r:id="rId36"/>
    <p:sldId id="263" r:id="rId37"/>
    <p:sldId id="759" r:id="rId38"/>
    <p:sldId id="261" r:id="rId39"/>
    <p:sldId id="774" r:id="rId40"/>
    <p:sldId id="775" r:id="rId41"/>
    <p:sldId id="776" r:id="rId42"/>
    <p:sldId id="777" r:id="rId43"/>
    <p:sldId id="778" r:id="rId44"/>
    <p:sldId id="429" r:id="rId45"/>
    <p:sldId id="401" r:id="rId46"/>
    <p:sldId id="402" r:id="rId47"/>
    <p:sldId id="403" r:id="rId48"/>
    <p:sldId id="404" r:id="rId49"/>
    <p:sldId id="406" r:id="rId50"/>
    <p:sldId id="407" r:id="rId51"/>
    <p:sldId id="408" r:id="rId52"/>
    <p:sldId id="409" r:id="rId53"/>
    <p:sldId id="410" r:id="rId54"/>
    <p:sldId id="428"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E7E5"/>
    <a:srgbClr val="FFD1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03DA2-E841-4744-924A-86B243EF03B6}" v="860" dt="2024-07-01T20:29:42.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59" d="100"/>
          <a:sy n="159" d="100"/>
        </p:scale>
        <p:origin x="384" y="210"/>
      </p:cViewPr>
      <p:guideLst/>
    </p:cSldViewPr>
  </p:slideViewPr>
  <p:notesTextViewPr>
    <p:cViewPr>
      <p:scale>
        <a:sx n="1" d="1"/>
        <a:sy n="1" d="1"/>
      </p:scale>
      <p:origin x="0" y="0"/>
    </p:cViewPr>
  </p:notesTextViewPr>
  <p:sorterViewPr>
    <p:cViewPr varScale="1">
      <p:scale>
        <a:sx n="100" d="100"/>
        <a:sy n="100" d="100"/>
      </p:scale>
      <p:origin x="0" y="-70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VanGrasstek" userId="a1839c20f2d42322" providerId="LiveId" clId="{5FB03DA2-E841-4744-924A-86B243EF03B6}"/>
    <pc:docChg chg="undo custSel addSld delSld modSld">
      <pc:chgData name="Craig VanGrasstek" userId="a1839c20f2d42322" providerId="LiveId" clId="{5FB03DA2-E841-4744-924A-86B243EF03B6}" dt="2024-07-01T20:29:42.019" v="2070"/>
      <pc:docMkLst>
        <pc:docMk/>
      </pc:docMkLst>
      <pc:sldChg chg="delSp modSp mod">
        <pc:chgData name="Craig VanGrasstek" userId="a1839c20f2d42322" providerId="LiveId" clId="{5FB03DA2-E841-4744-924A-86B243EF03B6}" dt="2024-07-01T19:41:43.875" v="1102" actId="6549"/>
        <pc:sldMkLst>
          <pc:docMk/>
          <pc:sldMk cId="3038917517" sldId="275"/>
        </pc:sldMkLst>
        <pc:spChg chg="del">
          <ac:chgData name="Craig VanGrasstek" userId="a1839c20f2d42322" providerId="LiveId" clId="{5FB03DA2-E841-4744-924A-86B243EF03B6}" dt="2024-07-01T19:41:26.828" v="1096" actId="478"/>
          <ac:spMkLst>
            <pc:docMk/>
            <pc:sldMk cId="3038917517" sldId="275"/>
            <ac:spMk id="11" creationId="{5B1FAAB6-895E-90EB-0208-9A6FDB33C39A}"/>
          </ac:spMkLst>
        </pc:spChg>
        <pc:spChg chg="mod">
          <ac:chgData name="Craig VanGrasstek" userId="a1839c20f2d42322" providerId="LiveId" clId="{5FB03DA2-E841-4744-924A-86B243EF03B6}" dt="2024-07-01T19:41:39.773" v="1098" actId="6549"/>
          <ac:spMkLst>
            <pc:docMk/>
            <pc:sldMk cId="3038917517" sldId="275"/>
            <ac:spMk id="15" creationId="{7D053AEB-104B-B542-3AF8-D62773AB8461}"/>
          </ac:spMkLst>
        </pc:spChg>
        <pc:spChg chg="mod">
          <ac:chgData name="Craig VanGrasstek" userId="a1839c20f2d42322" providerId="LiveId" clId="{5FB03DA2-E841-4744-924A-86B243EF03B6}" dt="2024-07-01T19:41:43.875" v="1102" actId="6549"/>
          <ac:spMkLst>
            <pc:docMk/>
            <pc:sldMk cId="3038917517" sldId="275"/>
            <ac:spMk id="17" creationId="{62502A90-448B-638D-BA17-2C9912E8D3A4}"/>
          </ac:spMkLst>
        </pc:spChg>
      </pc:sldChg>
      <pc:sldChg chg="modSp del mod">
        <pc:chgData name="Craig VanGrasstek" userId="a1839c20f2d42322" providerId="LiveId" clId="{5FB03DA2-E841-4744-924A-86B243EF03B6}" dt="2024-07-01T19:40:34.167" v="956" actId="47"/>
        <pc:sldMkLst>
          <pc:docMk/>
          <pc:sldMk cId="3753265560" sldId="294"/>
        </pc:sldMkLst>
        <pc:spChg chg="mod">
          <ac:chgData name="Craig VanGrasstek" userId="a1839c20f2d42322" providerId="LiveId" clId="{5FB03DA2-E841-4744-924A-86B243EF03B6}" dt="2024-07-01T19:36:41.327" v="787" actId="1036"/>
          <ac:spMkLst>
            <pc:docMk/>
            <pc:sldMk cId="3753265560" sldId="294"/>
            <ac:spMk id="3" creationId="{00000000-0000-0000-0000-000000000000}"/>
          </ac:spMkLst>
        </pc:spChg>
        <pc:spChg chg="mod">
          <ac:chgData name="Craig VanGrasstek" userId="a1839c20f2d42322" providerId="LiveId" clId="{5FB03DA2-E841-4744-924A-86B243EF03B6}" dt="2024-07-01T19:34:56.447" v="757" actId="6549"/>
          <ac:spMkLst>
            <pc:docMk/>
            <pc:sldMk cId="3753265560" sldId="294"/>
            <ac:spMk id="8" creationId="{00000000-0000-0000-0000-000000000000}"/>
          </ac:spMkLst>
        </pc:spChg>
      </pc:sldChg>
      <pc:sldChg chg="del">
        <pc:chgData name="Craig VanGrasstek" userId="a1839c20f2d42322" providerId="LiveId" clId="{5FB03DA2-E841-4744-924A-86B243EF03B6}" dt="2024-07-01T19:26:18.713" v="532" actId="47"/>
        <pc:sldMkLst>
          <pc:docMk/>
          <pc:sldMk cId="1067853086" sldId="368"/>
        </pc:sldMkLst>
      </pc:sldChg>
      <pc:sldChg chg="del">
        <pc:chgData name="Craig VanGrasstek" userId="a1839c20f2d42322" providerId="LiveId" clId="{5FB03DA2-E841-4744-924A-86B243EF03B6}" dt="2024-07-01T19:33:20.062" v="710" actId="47"/>
        <pc:sldMkLst>
          <pc:docMk/>
          <pc:sldMk cId="4082567571" sldId="370"/>
        </pc:sldMkLst>
      </pc:sldChg>
      <pc:sldChg chg="modAnim">
        <pc:chgData name="Craig VanGrasstek" userId="a1839c20f2d42322" providerId="LiveId" clId="{5FB03DA2-E841-4744-924A-86B243EF03B6}" dt="2024-07-01T19:26:28.219" v="533"/>
        <pc:sldMkLst>
          <pc:docMk/>
          <pc:sldMk cId="502451786" sldId="376"/>
        </pc:sldMkLst>
      </pc:sldChg>
      <pc:sldChg chg="addSp delSp modSp mod">
        <pc:chgData name="Craig VanGrasstek" userId="a1839c20f2d42322" providerId="LiveId" clId="{5FB03DA2-E841-4744-924A-86B243EF03B6}" dt="2024-07-01T19:32:27.227" v="704" actId="478"/>
        <pc:sldMkLst>
          <pc:docMk/>
          <pc:sldMk cId="2463876395" sldId="379"/>
        </pc:sldMkLst>
        <pc:spChg chg="add mod">
          <ac:chgData name="Craig VanGrasstek" userId="a1839c20f2d42322" providerId="LiveId" clId="{5FB03DA2-E841-4744-924A-86B243EF03B6}" dt="2024-07-01T19:32:21.777" v="703"/>
          <ac:spMkLst>
            <pc:docMk/>
            <pc:sldMk cId="2463876395" sldId="379"/>
            <ac:spMk id="4" creationId="{078641BA-11DF-A5A4-713F-960080463571}"/>
          </ac:spMkLst>
        </pc:spChg>
        <pc:spChg chg="add mod">
          <ac:chgData name="Craig VanGrasstek" userId="a1839c20f2d42322" providerId="LiveId" clId="{5FB03DA2-E841-4744-924A-86B243EF03B6}" dt="2024-07-01T19:32:21.777" v="703"/>
          <ac:spMkLst>
            <pc:docMk/>
            <pc:sldMk cId="2463876395" sldId="379"/>
            <ac:spMk id="5" creationId="{A43EED29-476D-6044-A7CC-0B8612BA81CD}"/>
          </ac:spMkLst>
        </pc:spChg>
        <pc:spChg chg="del">
          <ac:chgData name="Craig VanGrasstek" userId="a1839c20f2d42322" providerId="LiveId" clId="{5FB03DA2-E841-4744-924A-86B243EF03B6}" dt="2024-07-01T19:32:20.205" v="702" actId="478"/>
          <ac:spMkLst>
            <pc:docMk/>
            <pc:sldMk cId="2463876395" sldId="379"/>
            <ac:spMk id="19" creationId="{00000000-0000-0000-0000-000000000000}"/>
          </ac:spMkLst>
        </pc:spChg>
        <pc:spChg chg="del">
          <ac:chgData name="Craig VanGrasstek" userId="a1839c20f2d42322" providerId="LiveId" clId="{5FB03DA2-E841-4744-924A-86B243EF03B6}" dt="2024-07-01T19:32:27.227" v="704" actId="478"/>
          <ac:spMkLst>
            <pc:docMk/>
            <pc:sldMk cId="2463876395" sldId="379"/>
            <ac:spMk id="22" creationId="{EFCDC86D-42B9-4030-969A-480F24B7E188}"/>
          </ac:spMkLst>
        </pc:spChg>
      </pc:sldChg>
      <pc:sldChg chg="modSp del mod">
        <pc:chgData name="Craig VanGrasstek" userId="a1839c20f2d42322" providerId="LiveId" clId="{5FB03DA2-E841-4744-924A-86B243EF03B6}" dt="2024-07-01T19:40:34.167" v="956" actId="47"/>
        <pc:sldMkLst>
          <pc:docMk/>
          <pc:sldMk cId="2681020341" sldId="381"/>
        </pc:sldMkLst>
        <pc:spChg chg="mod">
          <ac:chgData name="Craig VanGrasstek" userId="a1839c20f2d42322" providerId="LiveId" clId="{5FB03DA2-E841-4744-924A-86B243EF03B6}" dt="2024-07-01T19:37:08.925" v="891" actId="1036"/>
          <ac:spMkLst>
            <pc:docMk/>
            <pc:sldMk cId="2681020341" sldId="381"/>
            <ac:spMk id="3" creationId="{00000000-0000-0000-0000-000000000000}"/>
          </ac:spMkLst>
        </pc:spChg>
        <pc:spChg chg="mod">
          <ac:chgData name="Craig VanGrasstek" userId="a1839c20f2d42322" providerId="LiveId" clId="{5FB03DA2-E841-4744-924A-86B243EF03B6}" dt="2024-07-01T19:36:56.686" v="810" actId="6549"/>
          <ac:spMkLst>
            <pc:docMk/>
            <pc:sldMk cId="2681020341" sldId="381"/>
            <ac:spMk id="8" creationId="{00000000-0000-0000-0000-000000000000}"/>
          </ac:spMkLst>
        </pc:spChg>
      </pc:sldChg>
      <pc:sldChg chg="modSp del mod">
        <pc:chgData name="Craig VanGrasstek" userId="a1839c20f2d42322" providerId="LiveId" clId="{5FB03DA2-E841-4744-924A-86B243EF03B6}" dt="2024-07-01T19:40:34.167" v="956" actId="47"/>
        <pc:sldMkLst>
          <pc:docMk/>
          <pc:sldMk cId="1930742016" sldId="385"/>
        </pc:sldMkLst>
        <pc:spChg chg="mod">
          <ac:chgData name="Craig VanGrasstek" userId="a1839c20f2d42322" providerId="LiveId" clId="{5FB03DA2-E841-4744-924A-86B243EF03B6}" dt="2024-07-01T19:37:22.326" v="914" actId="6549"/>
          <ac:spMkLst>
            <pc:docMk/>
            <pc:sldMk cId="1930742016" sldId="385"/>
            <ac:spMk id="8" creationId="{00000000-0000-0000-0000-000000000000}"/>
          </ac:spMkLst>
        </pc:spChg>
      </pc:sldChg>
      <pc:sldChg chg="modSp del mod">
        <pc:chgData name="Craig VanGrasstek" userId="a1839c20f2d42322" providerId="LiveId" clId="{5FB03DA2-E841-4744-924A-86B243EF03B6}" dt="2024-07-01T19:40:34.167" v="956" actId="47"/>
        <pc:sldMkLst>
          <pc:docMk/>
          <pc:sldMk cId="182958332" sldId="395"/>
        </pc:sldMkLst>
        <pc:spChg chg="mod">
          <ac:chgData name="Craig VanGrasstek" userId="a1839c20f2d42322" providerId="LiveId" clId="{5FB03DA2-E841-4744-924A-86B243EF03B6}" dt="2024-07-01T19:37:42.143" v="938" actId="6549"/>
          <ac:spMkLst>
            <pc:docMk/>
            <pc:sldMk cId="182958332" sldId="395"/>
            <ac:spMk id="8" creationId="{00000000-0000-0000-0000-000000000000}"/>
          </ac:spMkLst>
        </pc:spChg>
        <pc:spChg chg="mod">
          <ac:chgData name="Craig VanGrasstek" userId="a1839c20f2d42322" providerId="LiveId" clId="{5FB03DA2-E841-4744-924A-86B243EF03B6}" dt="2024-07-01T19:38:13.367" v="941" actId="1076"/>
          <ac:spMkLst>
            <pc:docMk/>
            <pc:sldMk cId="182958332" sldId="395"/>
            <ac:spMk id="48" creationId="{58C470E2-D9B0-4160-9CBC-9FC1055C4076}"/>
          </ac:spMkLst>
        </pc:spChg>
      </pc:sldChg>
      <pc:sldChg chg="delSp modSp del mod">
        <pc:chgData name="Craig VanGrasstek" userId="a1839c20f2d42322" providerId="LiveId" clId="{5FB03DA2-E841-4744-924A-86B243EF03B6}" dt="2024-07-01T19:40:34.167" v="956" actId="47"/>
        <pc:sldMkLst>
          <pc:docMk/>
          <pc:sldMk cId="4176762307" sldId="396"/>
        </pc:sldMkLst>
        <pc:spChg chg="del">
          <ac:chgData name="Craig VanGrasstek" userId="a1839c20f2d42322" providerId="LiveId" clId="{5FB03DA2-E841-4744-924A-86B243EF03B6}" dt="2024-07-01T19:38:54.310" v="946" actId="478"/>
          <ac:spMkLst>
            <pc:docMk/>
            <pc:sldMk cId="4176762307" sldId="396"/>
            <ac:spMk id="27" creationId="{00000000-0000-0000-0000-000000000000}"/>
          </ac:spMkLst>
        </pc:spChg>
        <pc:spChg chg="del">
          <ac:chgData name="Craig VanGrasstek" userId="a1839c20f2d42322" providerId="LiveId" clId="{5FB03DA2-E841-4744-924A-86B243EF03B6}" dt="2024-07-01T19:39:06.407" v="948" actId="478"/>
          <ac:spMkLst>
            <pc:docMk/>
            <pc:sldMk cId="4176762307" sldId="396"/>
            <ac:spMk id="31" creationId="{00000000-0000-0000-0000-000000000000}"/>
          </ac:spMkLst>
        </pc:spChg>
        <pc:spChg chg="del">
          <ac:chgData name="Craig VanGrasstek" userId="a1839c20f2d42322" providerId="LiveId" clId="{5FB03DA2-E841-4744-924A-86B243EF03B6}" dt="2024-07-01T19:39:43.294" v="953" actId="478"/>
          <ac:spMkLst>
            <pc:docMk/>
            <pc:sldMk cId="4176762307" sldId="396"/>
            <ac:spMk id="32" creationId="{00000000-0000-0000-0000-000000000000}"/>
          </ac:spMkLst>
        </pc:spChg>
        <pc:spChg chg="del">
          <ac:chgData name="Craig VanGrasstek" userId="a1839c20f2d42322" providerId="LiveId" clId="{5FB03DA2-E841-4744-924A-86B243EF03B6}" dt="2024-07-01T19:39:39.751" v="952" actId="478"/>
          <ac:spMkLst>
            <pc:docMk/>
            <pc:sldMk cId="4176762307" sldId="396"/>
            <ac:spMk id="49" creationId="{00000000-0000-0000-0000-000000000000}"/>
          </ac:spMkLst>
        </pc:spChg>
        <pc:spChg chg="del">
          <ac:chgData name="Craig VanGrasstek" userId="a1839c20f2d42322" providerId="LiveId" clId="{5FB03DA2-E841-4744-924A-86B243EF03B6}" dt="2024-07-01T19:38:58.076" v="947" actId="478"/>
          <ac:spMkLst>
            <pc:docMk/>
            <pc:sldMk cId="4176762307" sldId="396"/>
            <ac:spMk id="50" creationId="{00000000-0000-0000-0000-000000000000}"/>
          </ac:spMkLst>
        </pc:spChg>
        <pc:spChg chg="del">
          <ac:chgData name="Craig VanGrasstek" userId="a1839c20f2d42322" providerId="LiveId" clId="{5FB03DA2-E841-4744-924A-86B243EF03B6}" dt="2024-07-01T19:38:38.687" v="944" actId="478"/>
          <ac:spMkLst>
            <pc:docMk/>
            <pc:sldMk cId="4176762307" sldId="396"/>
            <ac:spMk id="51" creationId="{00000000-0000-0000-0000-000000000000}"/>
          </ac:spMkLst>
        </pc:spChg>
        <pc:graphicFrameChg chg="mod">
          <ac:chgData name="Craig VanGrasstek" userId="a1839c20f2d42322" providerId="LiveId" clId="{5FB03DA2-E841-4744-924A-86B243EF03B6}" dt="2024-07-01T19:39:57.714" v="955" actId="207"/>
          <ac:graphicFrameMkLst>
            <pc:docMk/>
            <pc:sldMk cId="4176762307" sldId="396"/>
            <ac:graphicFrameMk id="23" creationId="{00000000-0000-0000-0000-000000000000}"/>
          </ac:graphicFrameMkLst>
        </pc:graphicFrameChg>
      </pc:sldChg>
      <pc:sldChg chg="del">
        <pc:chgData name="Craig VanGrasstek" userId="a1839c20f2d42322" providerId="LiveId" clId="{5FB03DA2-E841-4744-924A-86B243EF03B6}" dt="2024-07-01T19:54:09.406" v="2049" actId="47"/>
        <pc:sldMkLst>
          <pc:docMk/>
          <pc:sldMk cId="3037908666" sldId="398"/>
        </pc:sldMkLst>
      </pc:sldChg>
      <pc:sldChg chg="modAnim">
        <pc:chgData name="Craig VanGrasstek" userId="a1839c20f2d42322" providerId="LiveId" clId="{5FB03DA2-E841-4744-924A-86B243EF03B6}" dt="2024-07-01T20:29:09.338" v="2067"/>
        <pc:sldMkLst>
          <pc:docMk/>
          <pc:sldMk cId="2148643788" sldId="415"/>
        </pc:sldMkLst>
      </pc:sldChg>
      <pc:sldChg chg="modAnim">
        <pc:chgData name="Craig VanGrasstek" userId="a1839c20f2d42322" providerId="LiveId" clId="{5FB03DA2-E841-4744-924A-86B243EF03B6}" dt="2024-07-01T20:29:27.348" v="2068"/>
        <pc:sldMkLst>
          <pc:docMk/>
          <pc:sldMk cId="1793837762" sldId="416"/>
        </pc:sldMkLst>
      </pc:sldChg>
      <pc:sldChg chg="modAnim">
        <pc:chgData name="Craig VanGrasstek" userId="a1839c20f2d42322" providerId="LiveId" clId="{5FB03DA2-E841-4744-924A-86B243EF03B6}" dt="2024-07-01T20:29:35.110" v="2069"/>
        <pc:sldMkLst>
          <pc:docMk/>
          <pc:sldMk cId="3298072198" sldId="417"/>
        </pc:sldMkLst>
      </pc:sldChg>
      <pc:sldChg chg="modAnim">
        <pc:chgData name="Craig VanGrasstek" userId="a1839c20f2d42322" providerId="LiveId" clId="{5FB03DA2-E841-4744-924A-86B243EF03B6}" dt="2024-07-01T20:29:42.019" v="2070"/>
        <pc:sldMkLst>
          <pc:docMk/>
          <pc:sldMk cId="3763001276" sldId="418"/>
        </pc:sldMkLst>
      </pc:sldChg>
      <pc:sldChg chg="addSp delSp modSp mod addAnim delAnim modAnim">
        <pc:chgData name="Craig VanGrasstek" userId="a1839c20f2d42322" providerId="LiveId" clId="{5FB03DA2-E841-4744-924A-86B243EF03B6}" dt="2024-07-01T19:34:29.745" v="734" actId="20577"/>
        <pc:sldMkLst>
          <pc:docMk/>
          <pc:sldMk cId="2713254565" sldId="427"/>
        </pc:sldMkLst>
        <pc:spChg chg="mod">
          <ac:chgData name="Craig VanGrasstek" userId="a1839c20f2d42322" providerId="LiveId" clId="{5FB03DA2-E841-4744-924A-86B243EF03B6}" dt="2024-07-01T19:34:29.745" v="734" actId="20577"/>
          <ac:spMkLst>
            <pc:docMk/>
            <pc:sldMk cId="2713254565" sldId="427"/>
            <ac:spMk id="8" creationId="{00000000-0000-0000-0000-000000000000}"/>
          </ac:spMkLst>
        </pc:spChg>
        <pc:spChg chg="add del">
          <ac:chgData name="Craig VanGrasstek" userId="a1839c20f2d42322" providerId="LiveId" clId="{5FB03DA2-E841-4744-924A-86B243EF03B6}" dt="2024-07-01T19:33:55.251" v="714" actId="21"/>
          <ac:spMkLst>
            <pc:docMk/>
            <pc:sldMk cId="2713254565" sldId="427"/>
            <ac:spMk id="9" creationId="{00000000-0000-0000-0000-000000000000}"/>
          </ac:spMkLst>
        </pc:spChg>
        <pc:spChg chg="del">
          <ac:chgData name="Craig VanGrasstek" userId="a1839c20f2d42322" providerId="LiveId" clId="{5FB03DA2-E841-4744-924A-86B243EF03B6}" dt="2024-07-01T19:33:55.251" v="714" actId="21"/>
          <ac:spMkLst>
            <pc:docMk/>
            <pc:sldMk cId="2713254565" sldId="427"/>
            <ac:spMk id="11" creationId="{00000000-0000-0000-0000-000000000000}"/>
          </ac:spMkLst>
        </pc:spChg>
      </pc:sldChg>
      <pc:sldChg chg="del">
        <pc:chgData name="Craig VanGrasstek" userId="a1839c20f2d42322" providerId="LiveId" clId="{5FB03DA2-E841-4744-924A-86B243EF03B6}" dt="2024-07-01T19:54:12.391" v="2050" actId="47"/>
        <pc:sldMkLst>
          <pc:docMk/>
          <pc:sldMk cId="4281168764" sldId="430"/>
        </pc:sldMkLst>
      </pc:sldChg>
      <pc:sldChg chg="del">
        <pc:chgData name="Craig VanGrasstek" userId="a1839c20f2d42322" providerId="LiveId" clId="{5FB03DA2-E841-4744-924A-86B243EF03B6}" dt="2024-07-01T19:30:47.247" v="683" actId="47"/>
        <pc:sldMkLst>
          <pc:docMk/>
          <pc:sldMk cId="391915500" sldId="431"/>
        </pc:sldMkLst>
      </pc:sldChg>
      <pc:sldChg chg="delSp del mod">
        <pc:chgData name="Craig VanGrasstek" userId="a1839c20f2d42322" providerId="LiveId" clId="{5FB03DA2-E841-4744-924A-86B243EF03B6}" dt="2024-07-01T19:30:47.247" v="683" actId="47"/>
        <pc:sldMkLst>
          <pc:docMk/>
          <pc:sldMk cId="523009570" sldId="432"/>
        </pc:sldMkLst>
        <pc:spChg chg="del">
          <ac:chgData name="Craig VanGrasstek" userId="a1839c20f2d42322" providerId="LiveId" clId="{5FB03DA2-E841-4744-924A-86B243EF03B6}" dt="2024-07-01T19:28:42.577" v="567" actId="21"/>
          <ac:spMkLst>
            <pc:docMk/>
            <pc:sldMk cId="523009570" sldId="432"/>
            <ac:spMk id="13" creationId="{EFCDC86D-42B9-4030-969A-480F24B7E188}"/>
          </ac:spMkLst>
        </pc:spChg>
      </pc:sldChg>
      <pc:sldChg chg="del">
        <pc:chgData name="Craig VanGrasstek" userId="a1839c20f2d42322" providerId="LiveId" clId="{5FB03DA2-E841-4744-924A-86B243EF03B6}" dt="2024-07-01T19:30:47.247" v="683" actId="47"/>
        <pc:sldMkLst>
          <pc:docMk/>
          <pc:sldMk cId="3192247123" sldId="433"/>
        </pc:sldMkLst>
      </pc:sldChg>
      <pc:sldChg chg="del">
        <pc:chgData name="Craig VanGrasstek" userId="a1839c20f2d42322" providerId="LiveId" clId="{5FB03DA2-E841-4744-924A-86B243EF03B6}" dt="2024-07-01T19:30:47.247" v="683" actId="47"/>
        <pc:sldMkLst>
          <pc:docMk/>
          <pc:sldMk cId="1650764169" sldId="434"/>
        </pc:sldMkLst>
      </pc:sldChg>
      <pc:sldChg chg="del">
        <pc:chgData name="Craig VanGrasstek" userId="a1839c20f2d42322" providerId="LiveId" clId="{5FB03DA2-E841-4744-924A-86B243EF03B6}" dt="2024-07-01T19:30:47.247" v="683" actId="47"/>
        <pc:sldMkLst>
          <pc:docMk/>
          <pc:sldMk cId="1462508141" sldId="435"/>
        </pc:sldMkLst>
      </pc:sldChg>
      <pc:sldChg chg="del">
        <pc:chgData name="Craig VanGrasstek" userId="a1839c20f2d42322" providerId="LiveId" clId="{5FB03DA2-E841-4744-924A-86B243EF03B6}" dt="2024-07-01T19:32:07.651" v="701" actId="47"/>
        <pc:sldMkLst>
          <pc:docMk/>
          <pc:sldMk cId="3964921067" sldId="436"/>
        </pc:sldMkLst>
      </pc:sldChg>
      <pc:sldChg chg="delSp del mod">
        <pc:chgData name="Craig VanGrasstek" userId="a1839c20f2d42322" providerId="LiveId" clId="{5FB03DA2-E841-4744-924A-86B243EF03B6}" dt="2024-07-01T19:51:57.738" v="1957" actId="47"/>
        <pc:sldMkLst>
          <pc:docMk/>
          <pc:sldMk cId="440338090" sldId="437"/>
        </pc:sldMkLst>
        <pc:spChg chg="del">
          <ac:chgData name="Craig VanGrasstek" userId="a1839c20f2d42322" providerId="LiveId" clId="{5FB03DA2-E841-4744-924A-86B243EF03B6}" dt="2024-07-01T19:43:07.564" v="1108" actId="21"/>
          <ac:spMkLst>
            <pc:docMk/>
            <pc:sldMk cId="440338090" sldId="437"/>
            <ac:spMk id="13" creationId="{EFCDC86D-42B9-4030-969A-480F24B7E188}"/>
          </ac:spMkLst>
        </pc:spChg>
        <pc:spChg chg="del">
          <ac:chgData name="Craig VanGrasstek" userId="a1839c20f2d42322" providerId="LiveId" clId="{5FB03DA2-E841-4744-924A-86B243EF03B6}" dt="2024-07-01T19:43:07.564" v="1108" actId="21"/>
          <ac:spMkLst>
            <pc:docMk/>
            <pc:sldMk cId="440338090" sldId="437"/>
            <ac:spMk id="15" creationId="{EFCDC86D-42B9-4030-969A-480F24B7E188}"/>
          </ac:spMkLst>
        </pc:spChg>
        <pc:spChg chg="del">
          <ac:chgData name="Craig VanGrasstek" userId="a1839c20f2d42322" providerId="LiveId" clId="{5FB03DA2-E841-4744-924A-86B243EF03B6}" dt="2024-07-01T19:43:07.564" v="1108" actId="21"/>
          <ac:spMkLst>
            <pc:docMk/>
            <pc:sldMk cId="440338090" sldId="437"/>
            <ac:spMk id="17" creationId="{EFCDC86D-42B9-4030-969A-480F24B7E188}"/>
          </ac:spMkLst>
        </pc:spChg>
        <pc:spChg chg="del">
          <ac:chgData name="Craig VanGrasstek" userId="a1839c20f2d42322" providerId="LiveId" clId="{5FB03DA2-E841-4744-924A-86B243EF03B6}" dt="2024-07-01T19:42:39.857" v="1104" actId="21"/>
          <ac:spMkLst>
            <pc:docMk/>
            <pc:sldMk cId="440338090" sldId="437"/>
            <ac:spMk id="19" creationId="{00000000-0000-0000-0000-000000000000}"/>
          </ac:spMkLst>
        </pc:spChg>
      </pc:sldChg>
      <pc:sldChg chg="del">
        <pc:chgData name="Craig VanGrasstek" userId="a1839c20f2d42322" providerId="LiveId" clId="{5FB03DA2-E841-4744-924A-86B243EF03B6}" dt="2024-07-01T19:33:30.399" v="711" actId="47"/>
        <pc:sldMkLst>
          <pc:docMk/>
          <pc:sldMk cId="72231062" sldId="439"/>
        </pc:sldMkLst>
      </pc:sldChg>
      <pc:sldChg chg="del">
        <pc:chgData name="Craig VanGrasstek" userId="a1839c20f2d42322" providerId="LiveId" clId="{5FB03DA2-E841-4744-924A-86B243EF03B6}" dt="2024-07-01T19:40:34.167" v="956" actId="47"/>
        <pc:sldMkLst>
          <pc:docMk/>
          <pc:sldMk cId="1358225847" sldId="750"/>
        </pc:sldMkLst>
      </pc:sldChg>
      <pc:sldChg chg="delSp modSp mod delAnim">
        <pc:chgData name="Craig VanGrasstek" userId="a1839c20f2d42322" providerId="LiveId" clId="{5FB03DA2-E841-4744-924A-86B243EF03B6}" dt="2024-07-01T20:22:42.252" v="2064" actId="478"/>
        <pc:sldMkLst>
          <pc:docMk/>
          <pc:sldMk cId="2855128314" sldId="760"/>
        </pc:sldMkLst>
        <pc:spChg chg="mod">
          <ac:chgData name="Craig VanGrasstek" userId="a1839c20f2d42322" providerId="LiveId" clId="{5FB03DA2-E841-4744-924A-86B243EF03B6}" dt="2024-07-01T19:40:43.185" v="1025" actId="6549"/>
          <ac:spMkLst>
            <pc:docMk/>
            <pc:sldMk cId="2855128314" sldId="760"/>
            <ac:spMk id="3" creationId="{00000000-0000-0000-0000-000000000000}"/>
          </ac:spMkLst>
        </pc:spChg>
        <pc:spChg chg="del">
          <ac:chgData name="Craig VanGrasstek" userId="a1839c20f2d42322" providerId="LiveId" clId="{5FB03DA2-E841-4744-924A-86B243EF03B6}" dt="2024-07-01T20:22:42.252" v="2064" actId="478"/>
          <ac:spMkLst>
            <pc:docMk/>
            <pc:sldMk cId="2855128314" sldId="760"/>
            <ac:spMk id="18" creationId="{9E63FC85-2405-4DF4-941D-D74584F9B7E1}"/>
          </ac:spMkLst>
        </pc:spChg>
        <pc:spChg chg="del">
          <ac:chgData name="Craig VanGrasstek" userId="a1839c20f2d42322" providerId="LiveId" clId="{5FB03DA2-E841-4744-924A-86B243EF03B6}" dt="2024-07-01T20:22:42.252" v="2064" actId="478"/>
          <ac:spMkLst>
            <pc:docMk/>
            <pc:sldMk cId="2855128314" sldId="760"/>
            <ac:spMk id="20" creationId="{EDB6EC77-036B-4BEB-B9F1-9E405E3A77DE}"/>
          </ac:spMkLst>
        </pc:spChg>
        <pc:spChg chg="del">
          <ac:chgData name="Craig VanGrasstek" userId="a1839c20f2d42322" providerId="LiveId" clId="{5FB03DA2-E841-4744-924A-86B243EF03B6}" dt="2024-07-01T20:22:42.252" v="2064" actId="478"/>
          <ac:spMkLst>
            <pc:docMk/>
            <pc:sldMk cId="2855128314" sldId="760"/>
            <ac:spMk id="23" creationId="{147B471B-A898-4D99-ACC1-CE5AEDEA5F66}"/>
          </ac:spMkLst>
        </pc:spChg>
        <pc:spChg chg="del">
          <ac:chgData name="Craig VanGrasstek" userId="a1839c20f2d42322" providerId="LiveId" clId="{5FB03DA2-E841-4744-924A-86B243EF03B6}" dt="2024-07-01T20:22:42.252" v="2064" actId="478"/>
          <ac:spMkLst>
            <pc:docMk/>
            <pc:sldMk cId="2855128314" sldId="760"/>
            <ac:spMk id="24" creationId="{F3E80382-F1FB-4E49-B977-C0A4D88F1F0D}"/>
          </ac:spMkLst>
        </pc:spChg>
      </pc:sldChg>
      <pc:sldChg chg="delSp modSp mod delAnim">
        <pc:chgData name="Craig VanGrasstek" userId="a1839c20f2d42322" providerId="LiveId" clId="{5FB03DA2-E841-4744-924A-86B243EF03B6}" dt="2024-07-01T20:22:50.826" v="2065" actId="478"/>
        <pc:sldMkLst>
          <pc:docMk/>
          <pc:sldMk cId="3674085247" sldId="761"/>
        </pc:sldMkLst>
        <pc:spChg chg="mod">
          <ac:chgData name="Craig VanGrasstek" userId="a1839c20f2d42322" providerId="LiveId" clId="{5FB03DA2-E841-4744-924A-86B243EF03B6}" dt="2024-07-01T19:41:02.297" v="1095" actId="6549"/>
          <ac:spMkLst>
            <pc:docMk/>
            <pc:sldMk cId="3674085247" sldId="761"/>
            <ac:spMk id="3" creationId="{00000000-0000-0000-0000-000000000000}"/>
          </ac:spMkLst>
        </pc:spChg>
        <pc:spChg chg="del">
          <ac:chgData name="Craig VanGrasstek" userId="a1839c20f2d42322" providerId="LiveId" clId="{5FB03DA2-E841-4744-924A-86B243EF03B6}" dt="2024-07-01T20:22:50.826" v="2065" actId="478"/>
          <ac:spMkLst>
            <pc:docMk/>
            <pc:sldMk cId="3674085247" sldId="761"/>
            <ac:spMk id="20" creationId="{DA161953-A122-4842-896C-2867529E3C44}"/>
          </ac:spMkLst>
        </pc:spChg>
        <pc:spChg chg="del">
          <ac:chgData name="Craig VanGrasstek" userId="a1839c20f2d42322" providerId="LiveId" clId="{5FB03DA2-E841-4744-924A-86B243EF03B6}" dt="2024-07-01T20:22:50.826" v="2065" actId="478"/>
          <ac:spMkLst>
            <pc:docMk/>
            <pc:sldMk cId="3674085247" sldId="761"/>
            <ac:spMk id="21" creationId="{6602D3E0-818D-4DF6-9F48-40208304CB2D}"/>
          </ac:spMkLst>
        </pc:spChg>
        <pc:spChg chg="del">
          <ac:chgData name="Craig VanGrasstek" userId="a1839c20f2d42322" providerId="LiveId" clId="{5FB03DA2-E841-4744-924A-86B243EF03B6}" dt="2024-07-01T20:22:50.826" v="2065" actId="478"/>
          <ac:spMkLst>
            <pc:docMk/>
            <pc:sldMk cId="3674085247" sldId="761"/>
            <ac:spMk id="22" creationId="{E68A99AB-4B48-41DF-A069-A73C26A75B57}"/>
          </ac:spMkLst>
        </pc:spChg>
        <pc:spChg chg="del">
          <ac:chgData name="Craig VanGrasstek" userId="a1839c20f2d42322" providerId="LiveId" clId="{5FB03DA2-E841-4744-924A-86B243EF03B6}" dt="2024-07-01T20:22:50.826" v="2065" actId="478"/>
          <ac:spMkLst>
            <pc:docMk/>
            <pc:sldMk cId="3674085247" sldId="761"/>
            <ac:spMk id="23" creationId="{6980598B-10AA-4A3B-9E88-33AD4A3A9AF0}"/>
          </ac:spMkLst>
        </pc:spChg>
        <pc:spChg chg="del">
          <ac:chgData name="Craig VanGrasstek" userId="a1839c20f2d42322" providerId="LiveId" clId="{5FB03DA2-E841-4744-924A-86B243EF03B6}" dt="2024-07-01T20:22:50.826" v="2065" actId="478"/>
          <ac:spMkLst>
            <pc:docMk/>
            <pc:sldMk cId="3674085247" sldId="761"/>
            <ac:spMk id="24" creationId="{E68A99AB-4B48-41DF-A069-A73C26A75B57}"/>
          </ac:spMkLst>
        </pc:spChg>
        <pc:spChg chg="del">
          <ac:chgData name="Craig VanGrasstek" userId="a1839c20f2d42322" providerId="LiveId" clId="{5FB03DA2-E841-4744-924A-86B243EF03B6}" dt="2024-07-01T20:22:50.826" v="2065" actId="478"/>
          <ac:spMkLst>
            <pc:docMk/>
            <pc:sldMk cId="3674085247" sldId="761"/>
            <ac:spMk id="25" creationId="{6980598B-10AA-4A3B-9E88-33AD4A3A9AF0}"/>
          </ac:spMkLst>
        </pc:spChg>
        <pc:spChg chg="del">
          <ac:chgData name="Craig VanGrasstek" userId="a1839c20f2d42322" providerId="LiveId" clId="{5FB03DA2-E841-4744-924A-86B243EF03B6}" dt="2024-07-01T20:22:50.826" v="2065" actId="478"/>
          <ac:spMkLst>
            <pc:docMk/>
            <pc:sldMk cId="3674085247" sldId="761"/>
            <ac:spMk id="33" creationId="{98E06760-AEAF-4AFB-9A20-BAF02BA013B9}"/>
          </ac:spMkLst>
        </pc:spChg>
        <pc:spChg chg="del">
          <ac:chgData name="Craig VanGrasstek" userId="a1839c20f2d42322" providerId="LiveId" clId="{5FB03DA2-E841-4744-924A-86B243EF03B6}" dt="2024-07-01T20:22:50.826" v="2065" actId="478"/>
          <ac:spMkLst>
            <pc:docMk/>
            <pc:sldMk cId="3674085247" sldId="761"/>
            <ac:spMk id="34" creationId="{FC04A31E-7008-4806-89AC-CD2228B6DC3E}"/>
          </ac:spMkLst>
        </pc:spChg>
      </pc:sldChg>
      <pc:sldChg chg="addSp delSp modSp add mod delAnim modAnim">
        <pc:chgData name="Craig VanGrasstek" userId="a1839c20f2d42322" providerId="LiveId" clId="{5FB03DA2-E841-4744-924A-86B243EF03B6}" dt="2024-07-01T19:19:22.564" v="164"/>
        <pc:sldMkLst>
          <pc:docMk/>
          <pc:sldMk cId="822327227" sldId="762"/>
        </pc:sldMkLst>
        <pc:spChg chg="add mod">
          <ac:chgData name="Craig VanGrasstek" userId="a1839c20f2d42322" providerId="LiveId" clId="{5FB03DA2-E841-4744-924A-86B243EF03B6}" dt="2024-07-01T19:19:18.672" v="163" actId="1076"/>
          <ac:spMkLst>
            <pc:docMk/>
            <pc:sldMk cId="822327227" sldId="762"/>
            <ac:spMk id="6" creationId="{719F27D6-953A-132E-3197-503244E1BEB6}"/>
          </ac:spMkLst>
        </pc:spChg>
        <pc:spChg chg="mod">
          <ac:chgData name="Craig VanGrasstek" userId="a1839c20f2d42322" providerId="LiveId" clId="{5FB03DA2-E841-4744-924A-86B243EF03B6}" dt="2024-07-01T19:18:09.300" v="48" actId="1076"/>
          <ac:spMkLst>
            <pc:docMk/>
            <pc:sldMk cId="822327227" sldId="762"/>
            <ac:spMk id="10" creationId="{00000000-0000-0000-0000-000000000000}"/>
          </ac:spMkLst>
        </pc:spChg>
        <pc:spChg chg="del">
          <ac:chgData name="Craig VanGrasstek" userId="a1839c20f2d42322" providerId="LiveId" clId="{5FB03DA2-E841-4744-924A-86B243EF03B6}" dt="2024-07-01T19:15:14.097" v="1" actId="478"/>
          <ac:spMkLst>
            <pc:docMk/>
            <pc:sldMk cId="822327227" sldId="762"/>
            <ac:spMk id="11" creationId="{00000000-0000-0000-0000-000000000000}"/>
          </ac:spMkLst>
        </pc:spChg>
        <pc:spChg chg="del">
          <ac:chgData name="Craig VanGrasstek" userId="a1839c20f2d42322" providerId="LiveId" clId="{5FB03DA2-E841-4744-924A-86B243EF03B6}" dt="2024-07-01T19:15:18.174" v="3" actId="478"/>
          <ac:spMkLst>
            <pc:docMk/>
            <pc:sldMk cId="822327227" sldId="762"/>
            <ac:spMk id="12" creationId="{00000000-0000-0000-0000-000000000000}"/>
          </ac:spMkLst>
        </pc:spChg>
        <pc:spChg chg="del">
          <ac:chgData name="Craig VanGrasstek" userId="a1839c20f2d42322" providerId="LiveId" clId="{5FB03DA2-E841-4744-924A-86B243EF03B6}" dt="2024-07-01T19:18:22.960" v="49" actId="478"/>
          <ac:spMkLst>
            <pc:docMk/>
            <pc:sldMk cId="822327227" sldId="762"/>
            <ac:spMk id="18" creationId="{00000000-0000-0000-0000-000000000000}"/>
          </ac:spMkLst>
        </pc:spChg>
        <pc:spChg chg="del">
          <ac:chgData name="Craig VanGrasstek" userId="a1839c20f2d42322" providerId="LiveId" clId="{5FB03DA2-E841-4744-924A-86B243EF03B6}" dt="2024-07-01T19:15:15.885" v="2" actId="478"/>
          <ac:spMkLst>
            <pc:docMk/>
            <pc:sldMk cId="822327227" sldId="762"/>
            <ac:spMk id="19" creationId="{00000000-0000-0000-0000-000000000000}"/>
          </ac:spMkLst>
        </pc:spChg>
        <pc:graphicFrameChg chg="add del mod">
          <ac:chgData name="Craig VanGrasstek" userId="a1839c20f2d42322" providerId="LiveId" clId="{5FB03DA2-E841-4744-924A-86B243EF03B6}" dt="2024-07-01T19:15:41.366" v="5" actId="478"/>
          <ac:graphicFrameMkLst>
            <pc:docMk/>
            <pc:sldMk cId="822327227" sldId="762"/>
            <ac:graphicFrameMk id="4" creationId="{2ADDC9C4-DAB2-0289-CF86-BC70147ABC98}"/>
          </ac:graphicFrameMkLst>
        </pc:graphicFrameChg>
        <pc:graphicFrameChg chg="add del mod modGraphic">
          <ac:chgData name="Craig VanGrasstek" userId="a1839c20f2d42322" providerId="LiveId" clId="{5FB03DA2-E841-4744-924A-86B243EF03B6}" dt="2024-07-01T19:16:21.177" v="12" actId="478"/>
          <ac:graphicFrameMkLst>
            <pc:docMk/>
            <pc:sldMk cId="822327227" sldId="762"/>
            <ac:graphicFrameMk id="5" creationId="{ED2B4DCA-0CBC-BFE5-6B51-49744DA2F1D1}"/>
          </ac:graphicFrameMkLst>
        </pc:graphicFrameChg>
        <pc:picChg chg="mod">
          <ac:chgData name="Craig VanGrasstek" userId="a1839c20f2d42322" providerId="LiveId" clId="{5FB03DA2-E841-4744-924A-86B243EF03B6}" dt="2024-07-01T19:17:45.201" v="36" actId="14100"/>
          <ac:picMkLst>
            <pc:docMk/>
            <pc:sldMk cId="822327227" sldId="762"/>
            <ac:picMk id="3" creationId="{FE159387-81F1-28FE-5895-BB4A1C8EF20F}"/>
          </ac:picMkLst>
        </pc:picChg>
      </pc:sldChg>
      <pc:sldChg chg="modSp add mod modTransition modAnim">
        <pc:chgData name="Craig VanGrasstek" userId="a1839c20f2d42322" providerId="LiveId" clId="{5FB03DA2-E841-4744-924A-86B243EF03B6}" dt="2024-07-01T19:25:26.714" v="531"/>
        <pc:sldMkLst>
          <pc:docMk/>
          <pc:sldMk cId="635363562" sldId="763"/>
        </pc:sldMkLst>
        <pc:spChg chg="mod">
          <ac:chgData name="Craig VanGrasstek" userId="a1839c20f2d42322" providerId="LiveId" clId="{5FB03DA2-E841-4744-924A-86B243EF03B6}" dt="2024-07-01T19:20:50.886" v="262" actId="1036"/>
          <ac:spMkLst>
            <pc:docMk/>
            <pc:sldMk cId="635363562" sldId="763"/>
            <ac:spMk id="6" creationId="{719F27D6-953A-132E-3197-503244E1BEB6}"/>
          </ac:spMkLst>
        </pc:spChg>
      </pc:sldChg>
      <pc:sldChg chg="modSp add mod modTransition">
        <pc:chgData name="Craig VanGrasstek" userId="a1839c20f2d42322" providerId="LiveId" clId="{5FB03DA2-E841-4744-924A-86B243EF03B6}" dt="2024-07-01T19:25:26.714" v="531"/>
        <pc:sldMkLst>
          <pc:docMk/>
          <pc:sldMk cId="1602990223" sldId="764"/>
        </pc:sldMkLst>
        <pc:spChg chg="mod">
          <ac:chgData name="Craig VanGrasstek" userId="a1839c20f2d42322" providerId="LiveId" clId="{5FB03DA2-E841-4744-924A-86B243EF03B6}" dt="2024-07-01T19:21:55.551" v="324" actId="1076"/>
          <ac:spMkLst>
            <pc:docMk/>
            <pc:sldMk cId="1602990223" sldId="764"/>
            <ac:spMk id="6" creationId="{719F27D6-953A-132E-3197-503244E1BEB6}"/>
          </ac:spMkLst>
        </pc:spChg>
      </pc:sldChg>
      <pc:sldChg chg="modSp add mod modTransition">
        <pc:chgData name="Craig VanGrasstek" userId="a1839c20f2d42322" providerId="LiveId" clId="{5FB03DA2-E841-4744-924A-86B243EF03B6}" dt="2024-07-01T19:25:26.714" v="531"/>
        <pc:sldMkLst>
          <pc:docMk/>
          <pc:sldMk cId="2012518806" sldId="765"/>
        </pc:sldMkLst>
        <pc:spChg chg="mod">
          <ac:chgData name="Craig VanGrasstek" userId="a1839c20f2d42322" providerId="LiveId" clId="{5FB03DA2-E841-4744-924A-86B243EF03B6}" dt="2024-07-01T19:22:25.691" v="370" actId="14100"/>
          <ac:spMkLst>
            <pc:docMk/>
            <pc:sldMk cId="2012518806" sldId="765"/>
            <ac:spMk id="6" creationId="{719F27D6-953A-132E-3197-503244E1BEB6}"/>
          </ac:spMkLst>
        </pc:spChg>
      </pc:sldChg>
      <pc:sldChg chg="modSp add mod modTransition">
        <pc:chgData name="Craig VanGrasstek" userId="a1839c20f2d42322" providerId="LiveId" clId="{5FB03DA2-E841-4744-924A-86B243EF03B6}" dt="2024-07-01T19:25:26.714" v="531"/>
        <pc:sldMkLst>
          <pc:docMk/>
          <pc:sldMk cId="1661762677" sldId="766"/>
        </pc:sldMkLst>
        <pc:spChg chg="mod">
          <ac:chgData name="Craig VanGrasstek" userId="a1839c20f2d42322" providerId="LiveId" clId="{5FB03DA2-E841-4744-924A-86B243EF03B6}" dt="2024-07-01T19:23:32.330" v="530" actId="1076"/>
          <ac:spMkLst>
            <pc:docMk/>
            <pc:sldMk cId="1661762677" sldId="766"/>
            <ac:spMk id="6" creationId="{719F27D6-953A-132E-3197-503244E1BEB6}"/>
          </ac:spMkLst>
        </pc:spChg>
      </pc:sldChg>
      <pc:sldChg chg="addSp delSp modSp add mod delAnim">
        <pc:chgData name="Craig VanGrasstek" userId="a1839c20f2d42322" providerId="LiveId" clId="{5FB03DA2-E841-4744-924A-86B243EF03B6}" dt="2024-07-01T20:17:40.045" v="2051" actId="207"/>
        <pc:sldMkLst>
          <pc:docMk/>
          <pc:sldMk cId="445967040" sldId="767"/>
        </pc:sldMkLst>
        <pc:spChg chg="mod">
          <ac:chgData name="Craig VanGrasstek" userId="a1839c20f2d42322" providerId="LiveId" clId="{5FB03DA2-E841-4744-924A-86B243EF03B6}" dt="2024-07-01T20:17:40.045" v="2051" actId="207"/>
          <ac:spMkLst>
            <pc:docMk/>
            <pc:sldMk cId="445967040" sldId="767"/>
            <ac:spMk id="5" creationId="{5C2C9E4B-960B-D14D-4FC1-EADC742FBAFB}"/>
          </ac:spMkLst>
        </pc:spChg>
        <pc:spChg chg="mod">
          <ac:chgData name="Craig VanGrasstek" userId="a1839c20f2d42322" providerId="LiveId" clId="{5FB03DA2-E841-4744-924A-86B243EF03B6}" dt="2024-07-01T20:17:40.045" v="2051" actId="207"/>
          <ac:spMkLst>
            <pc:docMk/>
            <pc:sldMk cId="445967040" sldId="767"/>
            <ac:spMk id="6" creationId="{C979FD58-2F69-739A-1865-1B1910E76C8F}"/>
          </ac:spMkLst>
        </pc:spChg>
        <pc:spChg chg="mod">
          <ac:chgData name="Craig VanGrasstek" userId="a1839c20f2d42322" providerId="LiveId" clId="{5FB03DA2-E841-4744-924A-86B243EF03B6}" dt="2024-07-01T20:17:40.045" v="2051" actId="207"/>
          <ac:spMkLst>
            <pc:docMk/>
            <pc:sldMk cId="445967040" sldId="767"/>
            <ac:spMk id="7" creationId="{F3734426-563A-D956-A6DE-F9E45F676071}"/>
          </ac:spMkLst>
        </pc:spChg>
        <pc:spChg chg="mod">
          <ac:chgData name="Craig VanGrasstek" userId="a1839c20f2d42322" providerId="LiveId" clId="{5FB03DA2-E841-4744-924A-86B243EF03B6}" dt="2024-07-01T20:17:40.045" v="2051" actId="207"/>
          <ac:spMkLst>
            <pc:docMk/>
            <pc:sldMk cId="445967040" sldId="767"/>
            <ac:spMk id="9" creationId="{9C894DA7-8811-4132-1E88-8A73BDB1A1E7}"/>
          </ac:spMkLst>
        </pc:spChg>
        <pc:spChg chg="add mod">
          <ac:chgData name="Craig VanGrasstek" userId="a1839c20f2d42322" providerId="LiveId" clId="{5FB03DA2-E841-4744-924A-86B243EF03B6}" dt="2024-07-01T19:28:26.244" v="565" actId="1076"/>
          <ac:spMkLst>
            <pc:docMk/>
            <pc:sldMk cId="445967040" sldId="767"/>
            <ac:spMk id="10" creationId="{F0EAF550-7BC2-C284-3DDA-DDE6F9385BDA}"/>
          </ac:spMkLst>
        </pc:spChg>
        <pc:spChg chg="del">
          <ac:chgData name="Craig VanGrasstek" userId="a1839c20f2d42322" providerId="LiveId" clId="{5FB03DA2-E841-4744-924A-86B243EF03B6}" dt="2024-07-01T19:27:15.696" v="535" actId="478"/>
          <ac:spMkLst>
            <pc:docMk/>
            <pc:sldMk cId="445967040" sldId="767"/>
            <ac:spMk id="13" creationId="{EFCDC86D-42B9-4030-969A-480F24B7E188}"/>
          </ac:spMkLst>
        </pc:spChg>
        <pc:spChg chg="mod">
          <ac:chgData name="Craig VanGrasstek" userId="a1839c20f2d42322" providerId="LiveId" clId="{5FB03DA2-E841-4744-924A-86B243EF03B6}" dt="2024-07-01T20:17:40.045" v="2051" actId="207"/>
          <ac:spMkLst>
            <pc:docMk/>
            <pc:sldMk cId="445967040" sldId="767"/>
            <ac:spMk id="18" creationId="{E398C8F2-3ECE-45C2-AAF4-2CBAF7274BAC}"/>
          </ac:spMkLst>
        </pc:spChg>
        <pc:spChg chg="mod">
          <ac:chgData name="Craig VanGrasstek" userId="a1839c20f2d42322" providerId="LiveId" clId="{5FB03DA2-E841-4744-924A-86B243EF03B6}" dt="2024-07-01T20:17:40.045" v="2051" actId="207"/>
          <ac:spMkLst>
            <pc:docMk/>
            <pc:sldMk cId="445967040" sldId="767"/>
            <ac:spMk id="20" creationId="{E398C8F2-3ECE-45C2-AAF4-2CBAF7274BAC}"/>
          </ac:spMkLst>
        </pc:spChg>
      </pc:sldChg>
      <pc:sldChg chg="modSp add mod">
        <pc:chgData name="Craig VanGrasstek" userId="a1839c20f2d42322" providerId="LiveId" clId="{5FB03DA2-E841-4744-924A-86B243EF03B6}" dt="2024-07-01T20:17:56.206" v="2052" actId="207"/>
        <pc:sldMkLst>
          <pc:docMk/>
          <pc:sldMk cId="904308120" sldId="768"/>
        </pc:sldMkLst>
        <pc:spChg chg="mod">
          <ac:chgData name="Craig VanGrasstek" userId="a1839c20f2d42322" providerId="LiveId" clId="{5FB03DA2-E841-4744-924A-86B243EF03B6}" dt="2024-07-01T20:17:56.206" v="2052" actId="207"/>
          <ac:spMkLst>
            <pc:docMk/>
            <pc:sldMk cId="904308120" sldId="768"/>
            <ac:spMk id="5" creationId="{5C2C9E4B-960B-D14D-4FC1-EADC742FBAFB}"/>
          </ac:spMkLst>
        </pc:spChg>
        <pc:spChg chg="mod">
          <ac:chgData name="Craig VanGrasstek" userId="a1839c20f2d42322" providerId="LiveId" clId="{5FB03DA2-E841-4744-924A-86B243EF03B6}" dt="2024-07-01T20:17:56.206" v="2052" actId="207"/>
          <ac:spMkLst>
            <pc:docMk/>
            <pc:sldMk cId="904308120" sldId="768"/>
            <ac:spMk id="6" creationId="{C979FD58-2F69-739A-1865-1B1910E76C8F}"/>
          </ac:spMkLst>
        </pc:spChg>
        <pc:spChg chg="mod">
          <ac:chgData name="Craig VanGrasstek" userId="a1839c20f2d42322" providerId="LiveId" clId="{5FB03DA2-E841-4744-924A-86B243EF03B6}" dt="2024-07-01T20:17:56.206" v="2052" actId="207"/>
          <ac:spMkLst>
            <pc:docMk/>
            <pc:sldMk cId="904308120" sldId="768"/>
            <ac:spMk id="7" creationId="{F3734426-563A-D956-A6DE-F9E45F676071}"/>
          </ac:spMkLst>
        </pc:spChg>
        <pc:spChg chg="mod">
          <ac:chgData name="Craig VanGrasstek" userId="a1839c20f2d42322" providerId="LiveId" clId="{5FB03DA2-E841-4744-924A-86B243EF03B6}" dt="2024-07-01T20:17:56.206" v="2052" actId="207"/>
          <ac:spMkLst>
            <pc:docMk/>
            <pc:sldMk cId="904308120" sldId="768"/>
            <ac:spMk id="9" creationId="{9C894DA7-8811-4132-1E88-8A73BDB1A1E7}"/>
          </ac:spMkLst>
        </pc:spChg>
        <pc:spChg chg="mod">
          <ac:chgData name="Craig VanGrasstek" userId="a1839c20f2d42322" providerId="LiveId" clId="{5FB03DA2-E841-4744-924A-86B243EF03B6}" dt="2024-07-01T19:29:05.438" v="576" actId="1076"/>
          <ac:spMkLst>
            <pc:docMk/>
            <pc:sldMk cId="904308120" sldId="768"/>
            <ac:spMk id="10" creationId="{F0EAF550-7BC2-C284-3DDA-DDE6F9385BDA}"/>
          </ac:spMkLst>
        </pc:spChg>
        <pc:spChg chg="mod">
          <ac:chgData name="Craig VanGrasstek" userId="a1839c20f2d42322" providerId="LiveId" clId="{5FB03DA2-E841-4744-924A-86B243EF03B6}" dt="2024-07-01T20:17:56.206" v="2052" actId="207"/>
          <ac:spMkLst>
            <pc:docMk/>
            <pc:sldMk cId="904308120" sldId="768"/>
            <ac:spMk id="18" creationId="{E398C8F2-3ECE-45C2-AAF4-2CBAF7274BAC}"/>
          </ac:spMkLst>
        </pc:spChg>
        <pc:spChg chg="mod">
          <ac:chgData name="Craig VanGrasstek" userId="a1839c20f2d42322" providerId="LiveId" clId="{5FB03DA2-E841-4744-924A-86B243EF03B6}" dt="2024-07-01T20:17:56.206" v="2052" actId="207"/>
          <ac:spMkLst>
            <pc:docMk/>
            <pc:sldMk cId="904308120" sldId="768"/>
            <ac:spMk id="20" creationId="{E398C8F2-3ECE-45C2-AAF4-2CBAF7274BAC}"/>
          </ac:spMkLst>
        </pc:spChg>
      </pc:sldChg>
      <pc:sldChg chg="modSp add mod">
        <pc:chgData name="Craig VanGrasstek" userId="a1839c20f2d42322" providerId="LiveId" clId="{5FB03DA2-E841-4744-924A-86B243EF03B6}" dt="2024-07-01T20:20:58.885" v="2062" actId="207"/>
        <pc:sldMkLst>
          <pc:docMk/>
          <pc:sldMk cId="4120819032" sldId="769"/>
        </pc:sldMkLst>
        <pc:spChg chg="mod">
          <ac:chgData name="Craig VanGrasstek" userId="a1839c20f2d42322" providerId="LiveId" clId="{5FB03DA2-E841-4744-924A-86B243EF03B6}" dt="2024-07-01T20:20:58.885" v="2062" actId="207"/>
          <ac:spMkLst>
            <pc:docMk/>
            <pc:sldMk cId="4120819032" sldId="769"/>
            <ac:spMk id="4" creationId="{F223EC5A-EA6B-371A-239D-B9BE8112EBBF}"/>
          </ac:spMkLst>
        </pc:spChg>
        <pc:spChg chg="mod">
          <ac:chgData name="Craig VanGrasstek" userId="a1839c20f2d42322" providerId="LiveId" clId="{5FB03DA2-E841-4744-924A-86B243EF03B6}" dt="2024-07-01T20:18:15.983" v="2053" actId="207"/>
          <ac:spMkLst>
            <pc:docMk/>
            <pc:sldMk cId="4120819032" sldId="769"/>
            <ac:spMk id="6" creationId="{C979FD58-2F69-739A-1865-1B1910E76C8F}"/>
          </ac:spMkLst>
        </pc:spChg>
        <pc:spChg chg="mod">
          <ac:chgData name="Craig VanGrasstek" userId="a1839c20f2d42322" providerId="LiveId" clId="{5FB03DA2-E841-4744-924A-86B243EF03B6}" dt="2024-07-01T20:18:15.983" v="2053" actId="207"/>
          <ac:spMkLst>
            <pc:docMk/>
            <pc:sldMk cId="4120819032" sldId="769"/>
            <ac:spMk id="9" creationId="{9C894DA7-8811-4132-1E88-8A73BDB1A1E7}"/>
          </ac:spMkLst>
        </pc:spChg>
        <pc:spChg chg="mod">
          <ac:chgData name="Craig VanGrasstek" userId="a1839c20f2d42322" providerId="LiveId" clId="{5FB03DA2-E841-4744-924A-86B243EF03B6}" dt="2024-07-01T19:29:46.124" v="629" actId="1076"/>
          <ac:spMkLst>
            <pc:docMk/>
            <pc:sldMk cId="4120819032" sldId="769"/>
            <ac:spMk id="10" creationId="{F0EAF550-7BC2-C284-3DDA-DDE6F9385BDA}"/>
          </ac:spMkLst>
        </pc:spChg>
        <pc:spChg chg="mod">
          <ac:chgData name="Craig VanGrasstek" userId="a1839c20f2d42322" providerId="LiveId" clId="{5FB03DA2-E841-4744-924A-86B243EF03B6}" dt="2024-07-01T20:18:15.983" v="2053" actId="207"/>
          <ac:spMkLst>
            <pc:docMk/>
            <pc:sldMk cId="4120819032" sldId="769"/>
            <ac:spMk id="12" creationId="{E398C8F2-3ECE-45C2-AAF4-2CBAF7274BAC}"/>
          </ac:spMkLst>
        </pc:spChg>
        <pc:spChg chg="mod">
          <ac:chgData name="Craig VanGrasstek" userId="a1839c20f2d42322" providerId="LiveId" clId="{5FB03DA2-E841-4744-924A-86B243EF03B6}" dt="2024-07-01T20:18:15.983" v="2053" actId="207"/>
          <ac:spMkLst>
            <pc:docMk/>
            <pc:sldMk cId="4120819032" sldId="769"/>
            <ac:spMk id="20" creationId="{E398C8F2-3ECE-45C2-AAF4-2CBAF7274BAC}"/>
          </ac:spMkLst>
        </pc:spChg>
        <pc:spChg chg="mod">
          <ac:chgData name="Craig VanGrasstek" userId="a1839c20f2d42322" providerId="LiveId" clId="{5FB03DA2-E841-4744-924A-86B243EF03B6}" dt="2024-07-01T20:18:15.983" v="2053" actId="207"/>
          <ac:spMkLst>
            <pc:docMk/>
            <pc:sldMk cId="4120819032" sldId="769"/>
            <ac:spMk id="21" creationId="{00000000-0000-0000-0000-000000000000}"/>
          </ac:spMkLst>
        </pc:spChg>
      </pc:sldChg>
      <pc:sldChg chg="modSp add mod">
        <pc:chgData name="Craig VanGrasstek" userId="a1839c20f2d42322" providerId="LiveId" clId="{5FB03DA2-E841-4744-924A-86B243EF03B6}" dt="2024-07-01T20:18:46.374" v="2056" actId="207"/>
        <pc:sldMkLst>
          <pc:docMk/>
          <pc:sldMk cId="2354603788" sldId="770"/>
        </pc:sldMkLst>
        <pc:spChg chg="mod">
          <ac:chgData name="Craig VanGrasstek" userId="a1839c20f2d42322" providerId="LiveId" clId="{5FB03DA2-E841-4744-924A-86B243EF03B6}" dt="2024-07-01T20:18:40.691" v="2055" actId="207"/>
          <ac:spMkLst>
            <pc:docMk/>
            <pc:sldMk cId="2354603788" sldId="770"/>
            <ac:spMk id="4" creationId="{F223EC5A-EA6B-371A-239D-B9BE8112EBBF}"/>
          </ac:spMkLst>
        </pc:spChg>
        <pc:spChg chg="mod">
          <ac:chgData name="Craig VanGrasstek" userId="a1839c20f2d42322" providerId="LiveId" clId="{5FB03DA2-E841-4744-924A-86B243EF03B6}" dt="2024-07-01T20:18:46.374" v="2056" actId="207"/>
          <ac:spMkLst>
            <pc:docMk/>
            <pc:sldMk cId="2354603788" sldId="770"/>
            <ac:spMk id="6" creationId="{C979FD58-2F69-739A-1865-1B1910E76C8F}"/>
          </ac:spMkLst>
        </pc:spChg>
        <pc:spChg chg="mod">
          <ac:chgData name="Craig VanGrasstek" userId="a1839c20f2d42322" providerId="LiveId" clId="{5FB03DA2-E841-4744-924A-86B243EF03B6}" dt="2024-07-01T20:18:46.374" v="2056" actId="207"/>
          <ac:spMkLst>
            <pc:docMk/>
            <pc:sldMk cId="2354603788" sldId="770"/>
            <ac:spMk id="9" creationId="{9C894DA7-8811-4132-1E88-8A73BDB1A1E7}"/>
          </ac:spMkLst>
        </pc:spChg>
        <pc:spChg chg="mod">
          <ac:chgData name="Craig VanGrasstek" userId="a1839c20f2d42322" providerId="LiveId" clId="{5FB03DA2-E841-4744-924A-86B243EF03B6}" dt="2024-07-01T19:30:13.125" v="650" actId="1076"/>
          <ac:spMkLst>
            <pc:docMk/>
            <pc:sldMk cId="2354603788" sldId="770"/>
            <ac:spMk id="10" creationId="{F0EAF550-7BC2-C284-3DDA-DDE6F9385BDA}"/>
          </ac:spMkLst>
        </pc:spChg>
        <pc:spChg chg="mod">
          <ac:chgData name="Craig VanGrasstek" userId="a1839c20f2d42322" providerId="LiveId" clId="{5FB03DA2-E841-4744-924A-86B243EF03B6}" dt="2024-07-01T20:18:26.806" v="2054" actId="207"/>
          <ac:spMkLst>
            <pc:docMk/>
            <pc:sldMk cId="2354603788" sldId="770"/>
            <ac:spMk id="12" creationId="{E398C8F2-3ECE-45C2-AAF4-2CBAF7274BAC}"/>
          </ac:spMkLst>
        </pc:spChg>
        <pc:spChg chg="mod">
          <ac:chgData name="Craig VanGrasstek" userId="a1839c20f2d42322" providerId="LiveId" clId="{5FB03DA2-E841-4744-924A-86B243EF03B6}" dt="2024-07-01T20:18:46.374" v="2056" actId="207"/>
          <ac:spMkLst>
            <pc:docMk/>
            <pc:sldMk cId="2354603788" sldId="770"/>
            <ac:spMk id="20" creationId="{E398C8F2-3ECE-45C2-AAF4-2CBAF7274BAC}"/>
          </ac:spMkLst>
        </pc:spChg>
        <pc:spChg chg="mod">
          <ac:chgData name="Craig VanGrasstek" userId="a1839c20f2d42322" providerId="LiveId" clId="{5FB03DA2-E841-4744-924A-86B243EF03B6}" dt="2024-07-01T20:18:26.806" v="2054" actId="207"/>
          <ac:spMkLst>
            <pc:docMk/>
            <pc:sldMk cId="2354603788" sldId="770"/>
            <ac:spMk id="21" creationId="{00000000-0000-0000-0000-000000000000}"/>
          </ac:spMkLst>
        </pc:spChg>
      </pc:sldChg>
      <pc:sldChg chg="modSp add mod">
        <pc:chgData name="Craig VanGrasstek" userId="a1839c20f2d42322" providerId="LiveId" clId="{5FB03DA2-E841-4744-924A-86B243EF03B6}" dt="2024-07-01T20:19:08.537" v="2058" actId="207"/>
        <pc:sldMkLst>
          <pc:docMk/>
          <pc:sldMk cId="1597817403" sldId="771"/>
        </pc:sldMkLst>
        <pc:spChg chg="mod">
          <ac:chgData name="Craig VanGrasstek" userId="a1839c20f2d42322" providerId="LiveId" clId="{5FB03DA2-E841-4744-924A-86B243EF03B6}" dt="2024-07-01T20:19:08.537" v="2058" actId="207"/>
          <ac:spMkLst>
            <pc:docMk/>
            <pc:sldMk cId="1597817403" sldId="771"/>
            <ac:spMk id="4" creationId="{F223EC5A-EA6B-371A-239D-B9BE8112EBBF}"/>
          </ac:spMkLst>
        </pc:spChg>
        <pc:spChg chg="mod">
          <ac:chgData name="Craig VanGrasstek" userId="a1839c20f2d42322" providerId="LiveId" clId="{5FB03DA2-E841-4744-924A-86B243EF03B6}" dt="2024-07-01T20:18:58.702" v="2057" actId="207"/>
          <ac:spMkLst>
            <pc:docMk/>
            <pc:sldMk cId="1597817403" sldId="771"/>
            <ac:spMk id="5" creationId="{5C2C9E4B-960B-D14D-4FC1-EADC742FBAFB}"/>
          </ac:spMkLst>
        </pc:spChg>
        <pc:spChg chg="mod">
          <ac:chgData name="Craig VanGrasstek" userId="a1839c20f2d42322" providerId="LiveId" clId="{5FB03DA2-E841-4744-924A-86B243EF03B6}" dt="2024-07-01T20:18:58.702" v="2057" actId="207"/>
          <ac:spMkLst>
            <pc:docMk/>
            <pc:sldMk cId="1597817403" sldId="771"/>
            <ac:spMk id="7" creationId="{F3734426-563A-D956-A6DE-F9E45F676071}"/>
          </ac:spMkLst>
        </pc:spChg>
        <pc:spChg chg="mod">
          <ac:chgData name="Craig VanGrasstek" userId="a1839c20f2d42322" providerId="LiveId" clId="{5FB03DA2-E841-4744-924A-86B243EF03B6}" dt="2024-07-01T19:30:36.326" v="682" actId="1076"/>
          <ac:spMkLst>
            <pc:docMk/>
            <pc:sldMk cId="1597817403" sldId="771"/>
            <ac:spMk id="10" creationId="{F0EAF550-7BC2-C284-3DDA-DDE6F9385BDA}"/>
          </ac:spMkLst>
        </pc:spChg>
        <pc:spChg chg="mod">
          <ac:chgData name="Craig VanGrasstek" userId="a1839c20f2d42322" providerId="LiveId" clId="{5FB03DA2-E841-4744-924A-86B243EF03B6}" dt="2024-07-01T20:18:58.702" v="2057" actId="207"/>
          <ac:spMkLst>
            <pc:docMk/>
            <pc:sldMk cId="1597817403" sldId="771"/>
            <ac:spMk id="12" creationId="{E398C8F2-3ECE-45C2-AAF4-2CBAF7274BAC}"/>
          </ac:spMkLst>
        </pc:spChg>
        <pc:spChg chg="mod">
          <ac:chgData name="Craig VanGrasstek" userId="a1839c20f2d42322" providerId="LiveId" clId="{5FB03DA2-E841-4744-924A-86B243EF03B6}" dt="2024-07-01T20:18:58.702" v="2057" actId="207"/>
          <ac:spMkLst>
            <pc:docMk/>
            <pc:sldMk cId="1597817403" sldId="771"/>
            <ac:spMk id="18" creationId="{E398C8F2-3ECE-45C2-AAF4-2CBAF7274BAC}"/>
          </ac:spMkLst>
        </pc:spChg>
        <pc:spChg chg="mod">
          <ac:chgData name="Craig VanGrasstek" userId="a1839c20f2d42322" providerId="LiveId" clId="{5FB03DA2-E841-4744-924A-86B243EF03B6}" dt="2024-07-01T20:18:58.702" v="2057" actId="207"/>
          <ac:spMkLst>
            <pc:docMk/>
            <pc:sldMk cId="1597817403" sldId="771"/>
            <ac:spMk id="21" creationId="{00000000-0000-0000-0000-000000000000}"/>
          </ac:spMkLst>
        </pc:spChg>
      </pc:sldChg>
      <pc:sldChg chg="addSp modSp add mod modAnim">
        <pc:chgData name="Craig VanGrasstek" userId="a1839c20f2d42322" providerId="LiveId" clId="{5FB03DA2-E841-4744-924A-86B243EF03B6}" dt="2024-07-01T20:19:31.723" v="2061" actId="207"/>
        <pc:sldMkLst>
          <pc:docMk/>
          <pc:sldMk cId="916237787" sldId="772"/>
        </pc:sldMkLst>
        <pc:spChg chg="mod">
          <ac:chgData name="Craig VanGrasstek" userId="a1839c20f2d42322" providerId="LiveId" clId="{5FB03DA2-E841-4744-924A-86B243EF03B6}" dt="2024-07-01T20:19:26.623" v="2060" actId="207"/>
          <ac:spMkLst>
            <pc:docMk/>
            <pc:sldMk cId="916237787" sldId="772"/>
            <ac:spMk id="4" creationId="{F223EC5A-EA6B-371A-239D-B9BE8112EBBF}"/>
          </ac:spMkLst>
        </pc:spChg>
        <pc:spChg chg="mod">
          <ac:chgData name="Craig VanGrasstek" userId="a1839c20f2d42322" providerId="LiveId" clId="{5FB03DA2-E841-4744-924A-86B243EF03B6}" dt="2024-07-01T20:19:22.355" v="2059" actId="207"/>
          <ac:spMkLst>
            <pc:docMk/>
            <pc:sldMk cId="916237787" sldId="772"/>
            <ac:spMk id="5" creationId="{5C2C9E4B-960B-D14D-4FC1-EADC742FBAFB}"/>
          </ac:spMkLst>
        </pc:spChg>
        <pc:spChg chg="mod">
          <ac:chgData name="Craig VanGrasstek" userId="a1839c20f2d42322" providerId="LiveId" clId="{5FB03DA2-E841-4744-924A-86B243EF03B6}" dt="2024-07-01T20:19:22.355" v="2059" actId="207"/>
          <ac:spMkLst>
            <pc:docMk/>
            <pc:sldMk cId="916237787" sldId="772"/>
            <ac:spMk id="7" creationId="{F3734426-563A-D956-A6DE-F9E45F676071}"/>
          </ac:spMkLst>
        </pc:spChg>
        <pc:spChg chg="mod">
          <ac:chgData name="Craig VanGrasstek" userId="a1839c20f2d42322" providerId="LiveId" clId="{5FB03DA2-E841-4744-924A-86B243EF03B6}" dt="2024-07-01T19:31:23.482" v="696" actId="1076"/>
          <ac:spMkLst>
            <pc:docMk/>
            <pc:sldMk cId="916237787" sldId="772"/>
            <ac:spMk id="10" creationId="{F0EAF550-7BC2-C284-3DDA-DDE6F9385BDA}"/>
          </ac:spMkLst>
        </pc:spChg>
        <pc:spChg chg="add mod">
          <ac:chgData name="Craig VanGrasstek" userId="a1839c20f2d42322" providerId="LiveId" clId="{5FB03DA2-E841-4744-924A-86B243EF03B6}" dt="2024-07-01T20:19:31.723" v="2061" actId="207"/>
          <ac:spMkLst>
            <pc:docMk/>
            <pc:sldMk cId="916237787" sldId="772"/>
            <ac:spMk id="11" creationId="{3CA67A6E-3DEB-BBBA-B071-565B5C4313A2}"/>
          </ac:spMkLst>
        </pc:spChg>
        <pc:spChg chg="mod">
          <ac:chgData name="Craig VanGrasstek" userId="a1839c20f2d42322" providerId="LiveId" clId="{5FB03DA2-E841-4744-924A-86B243EF03B6}" dt="2024-07-01T20:19:22.355" v="2059" actId="207"/>
          <ac:spMkLst>
            <pc:docMk/>
            <pc:sldMk cId="916237787" sldId="772"/>
            <ac:spMk id="12" creationId="{E398C8F2-3ECE-45C2-AAF4-2CBAF7274BAC}"/>
          </ac:spMkLst>
        </pc:spChg>
        <pc:spChg chg="mod">
          <ac:chgData name="Craig VanGrasstek" userId="a1839c20f2d42322" providerId="LiveId" clId="{5FB03DA2-E841-4744-924A-86B243EF03B6}" dt="2024-07-01T20:19:22.355" v="2059" actId="207"/>
          <ac:spMkLst>
            <pc:docMk/>
            <pc:sldMk cId="916237787" sldId="772"/>
            <ac:spMk id="18" creationId="{E398C8F2-3ECE-45C2-AAF4-2CBAF7274BAC}"/>
          </ac:spMkLst>
        </pc:spChg>
        <pc:spChg chg="mod">
          <ac:chgData name="Craig VanGrasstek" userId="a1839c20f2d42322" providerId="LiveId" clId="{5FB03DA2-E841-4744-924A-86B243EF03B6}" dt="2024-07-01T20:19:22.355" v="2059" actId="207"/>
          <ac:spMkLst>
            <pc:docMk/>
            <pc:sldMk cId="916237787" sldId="772"/>
            <ac:spMk id="21" creationId="{00000000-0000-0000-0000-000000000000}"/>
          </ac:spMkLst>
        </pc:spChg>
      </pc:sldChg>
      <pc:sldChg chg="addSp delSp modSp add mod modTransition modAnim">
        <pc:chgData name="Craig VanGrasstek" userId="a1839c20f2d42322" providerId="LiveId" clId="{5FB03DA2-E841-4744-924A-86B243EF03B6}" dt="2024-07-01T20:21:40.106" v="2063"/>
        <pc:sldMkLst>
          <pc:docMk/>
          <pc:sldMk cId="2892251789" sldId="773"/>
        </pc:sldMkLst>
        <pc:spChg chg="add mod">
          <ac:chgData name="Craig VanGrasstek" userId="a1839c20f2d42322" providerId="LiveId" clId="{5FB03DA2-E841-4744-924A-86B243EF03B6}" dt="2024-07-01T19:33:12.132" v="709" actId="115"/>
          <ac:spMkLst>
            <pc:docMk/>
            <pc:sldMk cId="2892251789" sldId="773"/>
            <ac:spMk id="6" creationId="{2A708F07-C135-4FE0-C007-AAB71501A575}"/>
          </ac:spMkLst>
        </pc:spChg>
        <pc:spChg chg="add mod">
          <ac:chgData name="Craig VanGrasstek" userId="a1839c20f2d42322" providerId="LiveId" clId="{5FB03DA2-E841-4744-924A-86B243EF03B6}" dt="2024-07-01T19:33:59.766" v="715"/>
          <ac:spMkLst>
            <pc:docMk/>
            <pc:sldMk cId="2892251789" sldId="773"/>
            <ac:spMk id="9" creationId="{00000000-0000-0000-0000-000000000000}"/>
          </ac:spMkLst>
        </pc:spChg>
        <pc:spChg chg="add mod">
          <ac:chgData name="Craig VanGrasstek" userId="a1839c20f2d42322" providerId="LiveId" clId="{5FB03DA2-E841-4744-924A-86B243EF03B6}" dt="2024-07-01T19:33:59.766" v="715"/>
          <ac:spMkLst>
            <pc:docMk/>
            <pc:sldMk cId="2892251789" sldId="773"/>
            <ac:spMk id="11" creationId="{00000000-0000-0000-0000-000000000000}"/>
          </ac:spMkLst>
        </pc:spChg>
        <pc:spChg chg="del">
          <ac:chgData name="Craig VanGrasstek" userId="a1839c20f2d42322" providerId="LiveId" clId="{5FB03DA2-E841-4744-924A-86B243EF03B6}" dt="2024-07-01T19:33:03.089" v="706" actId="478"/>
          <ac:spMkLst>
            <pc:docMk/>
            <pc:sldMk cId="2892251789" sldId="773"/>
            <ac:spMk id="12" creationId="{A7680D19-23B1-47B3-84D2-DD6C6AC628FD}"/>
          </ac:spMkLst>
        </pc:spChg>
      </pc:sldChg>
      <pc:sldChg chg="addSp delSp modSp add mod delAnim modAnim">
        <pc:chgData name="Craig VanGrasstek" userId="a1839c20f2d42322" providerId="LiveId" clId="{5FB03DA2-E841-4744-924A-86B243EF03B6}" dt="2024-07-01T19:45:18.163" v="1263"/>
        <pc:sldMkLst>
          <pc:docMk/>
          <pc:sldMk cId="1320550862" sldId="774"/>
        </pc:sldMkLst>
        <pc:spChg chg="del">
          <ac:chgData name="Craig VanGrasstek" userId="a1839c20f2d42322" providerId="LiveId" clId="{5FB03DA2-E841-4744-924A-86B243EF03B6}" dt="2024-07-01T19:42:44.625" v="1105" actId="478"/>
          <ac:spMkLst>
            <pc:docMk/>
            <pc:sldMk cId="1320550862" sldId="774"/>
            <ac:spMk id="8" creationId="{00000000-0000-0000-0000-000000000000}"/>
          </ac:spMkLst>
        </pc:spChg>
        <pc:spChg chg="del">
          <ac:chgData name="Craig VanGrasstek" userId="a1839c20f2d42322" providerId="LiveId" clId="{5FB03DA2-E841-4744-924A-86B243EF03B6}" dt="2024-07-01T19:43:11.815" v="1109" actId="478"/>
          <ac:spMkLst>
            <pc:docMk/>
            <pc:sldMk cId="1320550862" sldId="774"/>
            <ac:spMk id="10" creationId="{F0EAF550-7BC2-C284-3DDA-DDE6F9385BDA}"/>
          </ac:spMkLst>
        </pc:spChg>
        <pc:spChg chg="del">
          <ac:chgData name="Craig VanGrasstek" userId="a1839c20f2d42322" providerId="LiveId" clId="{5FB03DA2-E841-4744-924A-86B243EF03B6}" dt="2024-07-01T19:42:50.980" v="1107" actId="478"/>
          <ac:spMkLst>
            <pc:docMk/>
            <pc:sldMk cId="1320550862" sldId="774"/>
            <ac:spMk id="11" creationId="{3CA67A6E-3DEB-BBBA-B071-565B5C4313A2}"/>
          </ac:spMkLst>
        </pc:spChg>
        <pc:spChg chg="add mod">
          <ac:chgData name="Craig VanGrasstek" userId="a1839c20f2d42322" providerId="LiveId" clId="{5FB03DA2-E841-4744-924A-86B243EF03B6}" dt="2024-07-01T19:43:17.544" v="1134" actId="1035"/>
          <ac:spMkLst>
            <pc:docMk/>
            <pc:sldMk cId="1320550862" sldId="774"/>
            <ac:spMk id="13" creationId="{EFCDC86D-42B9-4030-969A-480F24B7E188}"/>
          </ac:spMkLst>
        </pc:spChg>
        <pc:spChg chg="add mod">
          <ac:chgData name="Craig VanGrasstek" userId="a1839c20f2d42322" providerId="LiveId" clId="{5FB03DA2-E841-4744-924A-86B243EF03B6}" dt="2024-07-01T19:45:13.877" v="1262" actId="1038"/>
          <ac:spMkLst>
            <pc:docMk/>
            <pc:sldMk cId="1320550862" sldId="774"/>
            <ac:spMk id="14" creationId="{8988B71B-E2D2-6D58-64C8-5FB884997189}"/>
          </ac:spMkLst>
        </pc:spChg>
        <pc:spChg chg="add mod">
          <ac:chgData name="Craig VanGrasstek" userId="a1839c20f2d42322" providerId="LiveId" clId="{5FB03DA2-E841-4744-924A-86B243EF03B6}" dt="2024-07-01T19:43:17.544" v="1134" actId="1035"/>
          <ac:spMkLst>
            <pc:docMk/>
            <pc:sldMk cId="1320550862" sldId="774"/>
            <ac:spMk id="15" creationId="{EFCDC86D-42B9-4030-969A-480F24B7E188}"/>
          </ac:spMkLst>
        </pc:spChg>
        <pc:spChg chg="add mod">
          <ac:chgData name="Craig VanGrasstek" userId="a1839c20f2d42322" providerId="LiveId" clId="{5FB03DA2-E841-4744-924A-86B243EF03B6}" dt="2024-07-01T19:43:17.544" v="1134" actId="1035"/>
          <ac:spMkLst>
            <pc:docMk/>
            <pc:sldMk cId="1320550862" sldId="774"/>
            <ac:spMk id="17" creationId="{EFCDC86D-42B9-4030-969A-480F24B7E188}"/>
          </ac:spMkLst>
        </pc:spChg>
        <pc:spChg chg="add mod">
          <ac:chgData name="Craig VanGrasstek" userId="a1839c20f2d42322" providerId="LiveId" clId="{5FB03DA2-E841-4744-924A-86B243EF03B6}" dt="2024-07-01T19:44:42.934" v="1239" actId="1035"/>
          <ac:spMkLst>
            <pc:docMk/>
            <pc:sldMk cId="1320550862" sldId="774"/>
            <ac:spMk id="19" creationId="{00000000-0000-0000-0000-000000000000}"/>
          </ac:spMkLst>
        </pc:spChg>
      </pc:sldChg>
      <pc:sldChg chg="delSp modSp add mod">
        <pc:chgData name="Craig VanGrasstek" userId="a1839c20f2d42322" providerId="LiveId" clId="{5FB03DA2-E841-4744-924A-86B243EF03B6}" dt="2024-07-01T19:47:58.596" v="1534" actId="1076"/>
        <pc:sldMkLst>
          <pc:docMk/>
          <pc:sldMk cId="2527494029" sldId="775"/>
        </pc:sldMkLst>
        <pc:spChg chg="del">
          <ac:chgData name="Craig VanGrasstek" userId="a1839c20f2d42322" providerId="LiveId" clId="{5FB03DA2-E841-4744-924A-86B243EF03B6}" dt="2024-07-01T19:46:44.855" v="1428" actId="478"/>
          <ac:spMkLst>
            <pc:docMk/>
            <pc:sldMk cId="2527494029" sldId="775"/>
            <ac:spMk id="4" creationId="{F223EC5A-EA6B-371A-239D-B9BE8112EBBF}"/>
          </ac:spMkLst>
        </pc:spChg>
        <pc:spChg chg="del">
          <ac:chgData name="Craig VanGrasstek" userId="a1839c20f2d42322" providerId="LiveId" clId="{5FB03DA2-E841-4744-924A-86B243EF03B6}" dt="2024-07-01T19:46:52.322" v="1430" actId="478"/>
          <ac:spMkLst>
            <pc:docMk/>
            <pc:sldMk cId="2527494029" sldId="775"/>
            <ac:spMk id="6" creationId="{C979FD58-2F69-739A-1865-1B1910E76C8F}"/>
          </ac:spMkLst>
        </pc:spChg>
        <pc:spChg chg="del">
          <ac:chgData name="Craig VanGrasstek" userId="a1839c20f2d42322" providerId="LiveId" clId="{5FB03DA2-E841-4744-924A-86B243EF03B6}" dt="2024-07-01T19:46:48.621" v="1429" actId="478"/>
          <ac:spMkLst>
            <pc:docMk/>
            <pc:sldMk cId="2527494029" sldId="775"/>
            <ac:spMk id="7" creationId="{F3734426-563A-D956-A6DE-F9E45F676071}"/>
          </ac:spMkLst>
        </pc:spChg>
        <pc:spChg chg="del">
          <ac:chgData name="Craig VanGrasstek" userId="a1839c20f2d42322" providerId="LiveId" clId="{5FB03DA2-E841-4744-924A-86B243EF03B6}" dt="2024-07-01T19:46:55.635" v="1431" actId="478"/>
          <ac:spMkLst>
            <pc:docMk/>
            <pc:sldMk cId="2527494029" sldId="775"/>
            <ac:spMk id="9" creationId="{9C894DA7-8811-4132-1E88-8A73BDB1A1E7}"/>
          </ac:spMkLst>
        </pc:spChg>
        <pc:spChg chg="del">
          <ac:chgData name="Craig VanGrasstek" userId="a1839c20f2d42322" providerId="LiveId" clId="{5FB03DA2-E841-4744-924A-86B243EF03B6}" dt="2024-07-01T19:45:32.394" v="1265" actId="478"/>
          <ac:spMkLst>
            <pc:docMk/>
            <pc:sldMk cId="2527494029" sldId="775"/>
            <ac:spMk id="13" creationId="{EFCDC86D-42B9-4030-969A-480F24B7E188}"/>
          </ac:spMkLst>
        </pc:spChg>
        <pc:spChg chg="mod">
          <ac:chgData name="Craig VanGrasstek" userId="a1839c20f2d42322" providerId="LiveId" clId="{5FB03DA2-E841-4744-924A-86B243EF03B6}" dt="2024-07-01T19:47:58.596" v="1534" actId="1076"/>
          <ac:spMkLst>
            <pc:docMk/>
            <pc:sldMk cId="2527494029" sldId="775"/>
            <ac:spMk id="14" creationId="{8988B71B-E2D2-6D58-64C8-5FB884997189}"/>
          </ac:spMkLst>
        </pc:spChg>
        <pc:spChg chg="del">
          <ac:chgData name="Craig VanGrasstek" userId="a1839c20f2d42322" providerId="LiveId" clId="{5FB03DA2-E841-4744-924A-86B243EF03B6}" dt="2024-07-01T19:47:07.729" v="1435" actId="478"/>
          <ac:spMkLst>
            <pc:docMk/>
            <pc:sldMk cId="2527494029" sldId="775"/>
            <ac:spMk id="15" creationId="{EFCDC86D-42B9-4030-969A-480F24B7E188}"/>
          </ac:spMkLst>
        </pc:spChg>
        <pc:spChg chg="del">
          <ac:chgData name="Craig VanGrasstek" userId="a1839c20f2d42322" providerId="LiveId" clId="{5FB03DA2-E841-4744-924A-86B243EF03B6}" dt="2024-07-01T19:46:36.902" v="1427" actId="478"/>
          <ac:spMkLst>
            <pc:docMk/>
            <pc:sldMk cId="2527494029" sldId="775"/>
            <ac:spMk id="17" creationId="{EFCDC86D-42B9-4030-969A-480F24B7E188}"/>
          </ac:spMkLst>
        </pc:spChg>
        <pc:spChg chg="mod">
          <ac:chgData name="Craig VanGrasstek" userId="a1839c20f2d42322" providerId="LiveId" clId="{5FB03DA2-E841-4744-924A-86B243EF03B6}" dt="2024-07-01T19:47:02.490" v="1433" actId="1076"/>
          <ac:spMkLst>
            <pc:docMk/>
            <pc:sldMk cId="2527494029" sldId="775"/>
            <ac:spMk id="18" creationId="{E398C8F2-3ECE-45C2-AAF4-2CBAF7274BAC}"/>
          </ac:spMkLst>
        </pc:spChg>
      </pc:sldChg>
      <pc:sldChg chg="modSp add modAnim">
        <pc:chgData name="Craig VanGrasstek" userId="a1839c20f2d42322" providerId="LiveId" clId="{5FB03DA2-E841-4744-924A-86B243EF03B6}" dt="2024-07-01T20:26:09.284" v="2066"/>
        <pc:sldMkLst>
          <pc:docMk/>
          <pc:sldMk cId="3837208074" sldId="776"/>
        </pc:sldMkLst>
        <pc:spChg chg="mod">
          <ac:chgData name="Craig VanGrasstek" userId="a1839c20f2d42322" providerId="LiveId" clId="{5FB03DA2-E841-4744-924A-86B243EF03B6}" dt="2024-07-01T19:48:39.793" v="1612" actId="6549"/>
          <ac:spMkLst>
            <pc:docMk/>
            <pc:sldMk cId="3837208074" sldId="776"/>
            <ac:spMk id="14" creationId="{8988B71B-E2D2-6D58-64C8-5FB884997189}"/>
          </ac:spMkLst>
        </pc:spChg>
      </pc:sldChg>
      <pc:sldChg chg="addSp delSp modSp add mod delAnim modAnim">
        <pc:chgData name="Craig VanGrasstek" userId="a1839c20f2d42322" providerId="LiveId" clId="{5FB03DA2-E841-4744-924A-86B243EF03B6}" dt="2024-07-01T19:51:35.541" v="1956" actId="1076"/>
        <pc:sldMkLst>
          <pc:docMk/>
          <pc:sldMk cId="451896374" sldId="777"/>
        </pc:sldMkLst>
        <pc:spChg chg="add del mod">
          <ac:chgData name="Craig VanGrasstek" userId="a1839c20f2d42322" providerId="LiveId" clId="{5FB03DA2-E841-4744-924A-86B243EF03B6}" dt="2024-07-01T19:50:26.279" v="1774" actId="478"/>
          <ac:spMkLst>
            <pc:docMk/>
            <pc:sldMk cId="451896374" sldId="777"/>
            <ac:spMk id="4" creationId="{8D3071C9-1D5E-AB4D-9AA7-F04A1B3DCA9C}"/>
          </ac:spMkLst>
        </pc:spChg>
        <pc:spChg chg="add mod">
          <ac:chgData name="Craig VanGrasstek" userId="a1839c20f2d42322" providerId="LiveId" clId="{5FB03DA2-E841-4744-924A-86B243EF03B6}" dt="2024-07-01T19:50:52.867" v="1892" actId="14100"/>
          <ac:spMkLst>
            <pc:docMk/>
            <pc:sldMk cId="451896374" sldId="777"/>
            <ac:spMk id="6" creationId="{660A10CA-FD5B-BE82-DBDF-139C36C4CFC8}"/>
          </ac:spMkLst>
        </pc:spChg>
        <pc:spChg chg="add mod">
          <ac:chgData name="Craig VanGrasstek" userId="a1839c20f2d42322" providerId="LiveId" clId="{5FB03DA2-E841-4744-924A-86B243EF03B6}" dt="2024-07-01T19:51:35.541" v="1956" actId="1076"/>
          <ac:spMkLst>
            <pc:docMk/>
            <pc:sldMk cId="451896374" sldId="777"/>
            <ac:spMk id="7" creationId="{6CF18069-4CA6-41E3-8832-884816904B9E}"/>
          </ac:spMkLst>
        </pc:spChg>
        <pc:spChg chg="mod">
          <ac:chgData name="Craig VanGrasstek" userId="a1839c20f2d42322" providerId="LiveId" clId="{5FB03DA2-E841-4744-924A-86B243EF03B6}" dt="2024-07-01T19:50:22.358" v="1773" actId="20577"/>
          <ac:spMkLst>
            <pc:docMk/>
            <pc:sldMk cId="451896374" sldId="777"/>
            <ac:spMk id="14" creationId="{8988B71B-E2D2-6D58-64C8-5FB884997189}"/>
          </ac:spMkLst>
        </pc:spChg>
      </pc:sldChg>
      <pc:sldChg chg="addSp delSp modSp add mod delAnim modAnim">
        <pc:chgData name="Craig VanGrasstek" userId="a1839c20f2d42322" providerId="LiveId" clId="{5FB03DA2-E841-4744-924A-86B243EF03B6}" dt="2024-07-01T19:53:53.495" v="2048" actId="1076"/>
        <pc:sldMkLst>
          <pc:docMk/>
          <pc:sldMk cId="1925350901" sldId="778"/>
        </pc:sldMkLst>
        <pc:spChg chg="del">
          <ac:chgData name="Craig VanGrasstek" userId="a1839c20f2d42322" providerId="LiveId" clId="{5FB03DA2-E841-4744-924A-86B243EF03B6}" dt="2024-07-01T19:52:22.750" v="1963" actId="478"/>
          <ac:spMkLst>
            <pc:docMk/>
            <pc:sldMk cId="1925350901" sldId="778"/>
            <ac:spMk id="5" creationId="{5C2C9E4B-960B-D14D-4FC1-EADC742FBAFB}"/>
          </ac:spMkLst>
        </pc:spChg>
        <pc:spChg chg="add mod">
          <ac:chgData name="Craig VanGrasstek" userId="a1839c20f2d42322" providerId="LiveId" clId="{5FB03DA2-E841-4744-924A-86B243EF03B6}" dt="2024-07-01T19:53:06.411" v="2028" actId="1076"/>
          <ac:spMkLst>
            <pc:docMk/>
            <pc:sldMk cId="1925350901" sldId="778"/>
            <ac:spMk id="8" creationId="{4434C249-ED9B-D7B7-A686-DB025986CD6B}"/>
          </ac:spMkLst>
        </pc:spChg>
        <pc:spChg chg="add mod">
          <ac:chgData name="Craig VanGrasstek" userId="a1839c20f2d42322" providerId="LiveId" clId="{5FB03DA2-E841-4744-924A-86B243EF03B6}" dt="2024-07-01T19:53:09.328" v="2029" actId="1076"/>
          <ac:spMkLst>
            <pc:docMk/>
            <pc:sldMk cId="1925350901" sldId="778"/>
            <ac:spMk id="10" creationId="{529301F8-A6C7-8F67-96A0-2463CBAC6FC9}"/>
          </ac:spMkLst>
        </pc:spChg>
        <pc:spChg chg="add mod">
          <ac:chgData name="Craig VanGrasstek" userId="a1839c20f2d42322" providerId="LiveId" clId="{5FB03DA2-E841-4744-924A-86B243EF03B6}" dt="2024-07-01T19:53:53.495" v="2048" actId="1076"/>
          <ac:spMkLst>
            <pc:docMk/>
            <pc:sldMk cId="1925350901" sldId="778"/>
            <ac:spMk id="11" creationId="{A473FBC5-5EF7-56DD-BD25-FDC6BDCA0E43}"/>
          </ac:spMkLst>
        </pc:spChg>
        <pc:spChg chg="del">
          <ac:chgData name="Craig VanGrasstek" userId="a1839c20f2d42322" providerId="LiveId" clId="{5FB03DA2-E841-4744-924A-86B243EF03B6}" dt="2024-07-01T19:52:09.851" v="1959" actId="478"/>
          <ac:spMkLst>
            <pc:docMk/>
            <pc:sldMk cId="1925350901" sldId="778"/>
            <ac:spMk id="13" creationId="{EFCDC86D-42B9-4030-969A-480F24B7E188}"/>
          </ac:spMkLst>
        </pc:spChg>
        <pc:spChg chg="del">
          <ac:chgData name="Craig VanGrasstek" userId="a1839c20f2d42322" providerId="LiveId" clId="{5FB03DA2-E841-4744-924A-86B243EF03B6}" dt="2024-07-01T19:52:13.258" v="1960" actId="478"/>
          <ac:spMkLst>
            <pc:docMk/>
            <pc:sldMk cId="1925350901" sldId="778"/>
            <ac:spMk id="14" creationId="{8988B71B-E2D2-6D58-64C8-5FB884997189}"/>
          </ac:spMkLst>
        </pc:spChg>
        <pc:spChg chg="del">
          <ac:chgData name="Craig VanGrasstek" userId="a1839c20f2d42322" providerId="LiveId" clId="{5FB03DA2-E841-4744-924A-86B243EF03B6}" dt="2024-07-01T19:52:15.628" v="1961" actId="478"/>
          <ac:spMkLst>
            <pc:docMk/>
            <pc:sldMk cId="1925350901" sldId="778"/>
            <ac:spMk id="15" creationId="{EFCDC86D-42B9-4030-969A-480F24B7E188}"/>
          </ac:spMkLst>
        </pc:spChg>
        <pc:spChg chg="del">
          <ac:chgData name="Craig VanGrasstek" userId="a1839c20f2d42322" providerId="LiveId" clId="{5FB03DA2-E841-4744-924A-86B243EF03B6}" dt="2024-07-01T19:52:18.469" v="1962" actId="478"/>
          <ac:spMkLst>
            <pc:docMk/>
            <pc:sldMk cId="1925350901" sldId="778"/>
            <ac:spMk id="17" creationId="{EFCDC86D-42B9-4030-969A-480F24B7E188}"/>
          </ac:spMkLst>
        </pc:spChg>
        <pc:spChg chg="del">
          <ac:chgData name="Craig VanGrasstek" userId="a1839c20f2d42322" providerId="LiveId" clId="{5FB03DA2-E841-4744-924A-86B243EF03B6}" dt="2024-07-01T19:52:26.169" v="1964" actId="478"/>
          <ac:spMkLst>
            <pc:docMk/>
            <pc:sldMk cId="1925350901" sldId="778"/>
            <ac:spMk id="21"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1839c20f2d42322/Documents/Academic/AIELPO2023/WorldBankExports.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rade\OneDrive\Documents\China\GreatPower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1839c20f2d42322/Documents/Academic/AIELPO2023/WorldBankImportsRev.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AIELPO!$E$32</c:f>
              <c:strCache>
                <c:ptCount val="1"/>
                <c:pt idx="0">
                  <c:v>Average 2019-2021</c:v>
                </c:pt>
              </c:strCache>
            </c:strRef>
          </c:tx>
          <c:spPr>
            <a:solidFill>
              <a:srgbClr val="0000FF"/>
            </a:solidFill>
            <a:ln>
              <a:solidFill>
                <a:schemeClr val="tx1"/>
              </a:solidFill>
            </a:ln>
            <a:effectLst/>
          </c:spPr>
          <c:invertIfNegative val="0"/>
          <c:dPt>
            <c:idx val="11"/>
            <c:invertIfNegative val="0"/>
            <c:bubble3D val="0"/>
            <c:spPr>
              <a:solidFill>
                <a:srgbClr val="FF0000"/>
              </a:solidFill>
              <a:ln>
                <a:solidFill>
                  <a:schemeClr val="tx1"/>
                </a:solidFill>
              </a:ln>
              <a:effectLst/>
            </c:spPr>
            <c:extLst>
              <c:ext xmlns:c16="http://schemas.microsoft.com/office/drawing/2014/chart" uri="{C3380CC4-5D6E-409C-BE32-E72D297353CC}">
                <c16:uniqueId val="{00000001-B742-46DD-BE55-9862F8DA54C6}"/>
              </c:ext>
            </c:extLst>
          </c:dPt>
          <c:cat>
            <c:strRef>
              <c:f>AIELPO!$D$33:$D$54</c:f>
              <c:strCache>
                <c:ptCount val="22"/>
                <c:pt idx="0">
                  <c:v>Switzerland</c:v>
                </c:pt>
                <c:pt idx="1">
                  <c:v>European Union</c:v>
                </c:pt>
                <c:pt idx="2">
                  <c:v>Germany</c:v>
                </c:pt>
                <c:pt idx="3">
                  <c:v>Mauritius</c:v>
                </c:pt>
                <c:pt idx="4">
                  <c:v>Ukraine</c:v>
                </c:pt>
                <c:pt idx="5">
                  <c:v>Canada</c:v>
                </c:pt>
                <c:pt idx="6">
                  <c:v>Chile</c:v>
                </c:pt>
                <c:pt idx="7">
                  <c:v>France</c:v>
                </c:pt>
                <c:pt idx="8">
                  <c:v>United Kingdom</c:v>
                </c:pt>
                <c:pt idx="9">
                  <c:v>South Africa</c:v>
                </c:pt>
                <c:pt idx="10">
                  <c:v>Russian Federation</c:v>
                </c:pt>
                <c:pt idx="11">
                  <c:v>World</c:v>
                </c:pt>
                <c:pt idx="12">
                  <c:v>Australia</c:v>
                </c:pt>
                <c:pt idx="13">
                  <c:v>India</c:v>
                </c:pt>
                <c:pt idx="14">
                  <c:v>China</c:v>
                </c:pt>
                <c:pt idx="15">
                  <c:v>Cameroon</c:v>
                </c:pt>
                <c:pt idx="16">
                  <c:v>Japan</c:v>
                </c:pt>
                <c:pt idx="17">
                  <c:v>Brazil</c:v>
                </c:pt>
                <c:pt idx="18">
                  <c:v>Colombia</c:v>
                </c:pt>
                <c:pt idx="19">
                  <c:v>Nigeria</c:v>
                </c:pt>
                <c:pt idx="20">
                  <c:v>United States</c:v>
                </c:pt>
                <c:pt idx="21">
                  <c:v>Kenya</c:v>
                </c:pt>
              </c:strCache>
            </c:strRef>
          </c:cat>
          <c:val>
            <c:numRef>
              <c:f>AIELPO!$E$33:$E$54</c:f>
              <c:numCache>
                <c:formatCode>0</c:formatCode>
                <c:ptCount val="22"/>
                <c:pt idx="0">
                  <c:v>67.54790667438273</c:v>
                </c:pt>
                <c:pt idx="1">
                  <c:v>48.663655333635923</c:v>
                </c:pt>
                <c:pt idx="2">
                  <c:v>45.571098869917364</c:v>
                </c:pt>
                <c:pt idx="3">
                  <c:v>42.495030919887306</c:v>
                </c:pt>
                <c:pt idx="4">
                  <c:v>40.267337114608068</c:v>
                </c:pt>
                <c:pt idx="5">
                  <c:v>30.669097858005205</c:v>
                </c:pt>
                <c:pt idx="6">
                  <c:v>30.419489697077143</c:v>
                </c:pt>
                <c:pt idx="7">
                  <c:v>29.497011628831249</c:v>
                </c:pt>
                <c:pt idx="8">
                  <c:v>29.481351999692055</c:v>
                </c:pt>
                <c:pt idx="9">
                  <c:v>28.697196123892919</c:v>
                </c:pt>
                <c:pt idx="10">
                  <c:v>28.290643022583833</c:v>
                </c:pt>
                <c:pt idx="11">
                  <c:v>27.848025874169299</c:v>
                </c:pt>
                <c:pt idx="12">
                  <c:v>23.411663547336399</c:v>
                </c:pt>
                <c:pt idx="13">
                  <c:v>19.599471869657226</c:v>
                </c:pt>
                <c:pt idx="14">
                  <c:v>19.01129780574983</c:v>
                </c:pt>
                <c:pt idx="15">
                  <c:v>17.264594625033851</c:v>
                </c:pt>
                <c:pt idx="16">
                  <c:v>17.143869433458654</c:v>
                </c:pt>
                <c:pt idx="17">
                  <c:v>17.005087609891504</c:v>
                </c:pt>
                <c:pt idx="18">
                  <c:v>15.255840473445829</c:v>
                </c:pt>
                <c:pt idx="19">
                  <c:v>11.025897948985675</c:v>
                </c:pt>
                <c:pt idx="20">
                  <c:v>10.989107511629635</c:v>
                </c:pt>
                <c:pt idx="21">
                  <c:v>10.545554808992668</c:v>
                </c:pt>
              </c:numCache>
            </c:numRef>
          </c:val>
          <c:extLst>
            <c:ext xmlns:c16="http://schemas.microsoft.com/office/drawing/2014/chart" uri="{C3380CC4-5D6E-409C-BE32-E72D297353CC}">
              <c16:uniqueId val="{00000000-D9D9-4373-A901-B54B4B643FD1}"/>
            </c:ext>
          </c:extLst>
        </c:ser>
        <c:dLbls>
          <c:showLegendKey val="0"/>
          <c:showVal val="0"/>
          <c:showCatName val="0"/>
          <c:showSerName val="0"/>
          <c:showPercent val="0"/>
          <c:showBubbleSize val="0"/>
        </c:dLbls>
        <c:gapWidth val="182"/>
        <c:axId val="290711503"/>
        <c:axId val="750028399"/>
      </c:barChart>
      <c:catAx>
        <c:axId val="290711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50028399"/>
        <c:crosses val="autoZero"/>
        <c:auto val="1"/>
        <c:lblAlgn val="ctr"/>
        <c:lblOffset val="100"/>
        <c:noMultiLvlLbl val="0"/>
      </c:catAx>
      <c:valAx>
        <c:axId val="750028399"/>
        <c:scaling>
          <c:orientation val="minMax"/>
          <c:max val="7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90711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493501790134"/>
          <c:y val="1.7499189384922755E-2"/>
          <c:w val="0.81104798754025154"/>
          <c:h val="0.90164627575595058"/>
        </c:manualLayout>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20"/>
            <c:spPr>
              <a:solidFill>
                <a:schemeClr val="bg2">
                  <a:lumMod val="90000"/>
                </a:schemeClr>
              </a:solidFill>
              <a:ln w="9525">
                <a:solidFill>
                  <a:schemeClr val="tx1"/>
                </a:solidFill>
              </a:ln>
              <a:effectLst/>
            </c:spPr>
          </c:marker>
          <c:dPt>
            <c:idx val="0"/>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0-CAD2-463A-B127-91219ADF0083}"/>
              </c:ext>
            </c:extLst>
          </c:dPt>
          <c:dPt>
            <c:idx val="1"/>
            <c:marker>
              <c:symbol val="circle"/>
              <c:size val="20"/>
              <c:spPr>
                <a:solidFill>
                  <a:srgbClr val="FF0000"/>
                </a:solidFill>
                <a:ln w="9525">
                  <a:solidFill>
                    <a:schemeClr val="tx1"/>
                  </a:solidFill>
                </a:ln>
                <a:effectLst/>
              </c:spPr>
            </c:marker>
            <c:bubble3D val="0"/>
            <c:extLst>
              <c:ext xmlns:c16="http://schemas.microsoft.com/office/drawing/2014/chart" uri="{C3380CC4-5D6E-409C-BE32-E72D297353CC}">
                <c16:uniqueId val="{00000001-CAD2-463A-B127-91219ADF0083}"/>
              </c:ext>
            </c:extLst>
          </c:dPt>
          <c:dPt>
            <c:idx val="2"/>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2-CAD2-463A-B127-91219ADF0083}"/>
              </c:ext>
            </c:extLst>
          </c:dPt>
          <c:dPt>
            <c:idx val="3"/>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C-CAD2-463A-B127-91219ADF0083}"/>
              </c:ext>
            </c:extLst>
          </c:dPt>
          <c:dPt>
            <c:idx val="4"/>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3-CAD2-463A-B127-91219ADF0083}"/>
              </c:ext>
            </c:extLst>
          </c:dPt>
          <c:dPt>
            <c:idx val="5"/>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4-CAD2-463A-B127-91219ADF0083}"/>
              </c:ext>
            </c:extLst>
          </c:dPt>
          <c:dPt>
            <c:idx val="6"/>
            <c:marker>
              <c:symbol val="circle"/>
              <c:size val="20"/>
              <c:spPr>
                <a:solidFill>
                  <a:srgbClr val="0000FF"/>
                </a:solidFill>
                <a:ln w="9525">
                  <a:solidFill>
                    <a:schemeClr val="bg1"/>
                  </a:solidFill>
                </a:ln>
                <a:effectLst/>
              </c:spPr>
            </c:marker>
            <c:bubble3D val="0"/>
            <c:extLst>
              <c:ext xmlns:c16="http://schemas.microsoft.com/office/drawing/2014/chart" uri="{C3380CC4-5D6E-409C-BE32-E72D297353CC}">
                <c16:uniqueId val="{00000005-CAD2-463A-B127-91219ADF0083}"/>
              </c:ext>
            </c:extLst>
          </c:dPt>
          <c:dPt>
            <c:idx val="7"/>
            <c:marker>
              <c:symbol val="circle"/>
              <c:size val="20"/>
              <c:spPr>
                <a:solidFill>
                  <a:srgbClr val="0000FF"/>
                </a:solidFill>
                <a:ln w="9525">
                  <a:solidFill>
                    <a:schemeClr val="tx1"/>
                  </a:solidFill>
                </a:ln>
                <a:effectLst/>
              </c:spPr>
            </c:marker>
            <c:bubble3D val="0"/>
            <c:extLst>
              <c:ext xmlns:c16="http://schemas.microsoft.com/office/drawing/2014/chart" uri="{C3380CC4-5D6E-409C-BE32-E72D297353CC}">
                <c16:uniqueId val="{00000006-CAD2-463A-B127-91219ADF0083}"/>
              </c:ext>
            </c:extLst>
          </c:dPt>
          <c:dPt>
            <c:idx val="8"/>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7-CAD2-463A-B127-91219ADF0083}"/>
              </c:ext>
            </c:extLst>
          </c:dPt>
          <c:dPt>
            <c:idx val="9"/>
            <c:marker>
              <c:symbol val="circle"/>
              <c:size val="20"/>
              <c:spPr>
                <a:solidFill>
                  <a:srgbClr val="FFFF00"/>
                </a:solidFill>
                <a:ln w="9525">
                  <a:solidFill>
                    <a:schemeClr val="tx1"/>
                  </a:solidFill>
                </a:ln>
                <a:effectLst/>
              </c:spPr>
            </c:marker>
            <c:bubble3D val="0"/>
            <c:extLst>
              <c:ext xmlns:c16="http://schemas.microsoft.com/office/drawing/2014/chart" uri="{C3380CC4-5D6E-409C-BE32-E72D297353CC}">
                <c16:uniqueId val="{00000008-CAD2-463A-B127-91219ADF0083}"/>
              </c:ext>
            </c:extLst>
          </c:dPt>
          <c:dPt>
            <c:idx val="16"/>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9-CAD2-463A-B127-91219ADF0083}"/>
              </c:ext>
            </c:extLst>
          </c:dPt>
          <c:dPt>
            <c:idx val="17"/>
            <c:marker>
              <c:symbol val="circle"/>
              <c:size val="20"/>
              <c:spPr>
                <a:solidFill>
                  <a:schemeClr val="bg2">
                    <a:lumMod val="90000"/>
                  </a:schemeClr>
                </a:solidFill>
                <a:ln w="9525">
                  <a:solidFill>
                    <a:schemeClr val="tx1"/>
                  </a:solidFill>
                </a:ln>
                <a:effectLst/>
              </c:spPr>
            </c:marker>
            <c:bubble3D val="0"/>
            <c:extLst>
              <c:ext xmlns:c16="http://schemas.microsoft.com/office/drawing/2014/chart" uri="{C3380CC4-5D6E-409C-BE32-E72D297353CC}">
                <c16:uniqueId val="{0000000A-CAD2-463A-B127-91219ADF0083}"/>
              </c:ext>
            </c:extLst>
          </c:dPt>
          <c:xVal>
            <c:numRef>
              <c:f>Sheet1!$B$2:$B$19</c:f>
              <c:numCache>
                <c:formatCode>General</c:formatCode>
                <c:ptCount val="18"/>
                <c:pt idx="0">
                  <c:v>10.989107511629635</c:v>
                </c:pt>
                <c:pt idx="1">
                  <c:v>19.01129780574983</c:v>
                </c:pt>
                <c:pt idx="2">
                  <c:v>45.571098869917364</c:v>
                </c:pt>
                <c:pt idx="3">
                  <c:v>29.481351999692055</c:v>
                </c:pt>
                <c:pt idx="4" formatCode="0.000">
                  <c:v>17.143869433458654</c:v>
                </c:pt>
                <c:pt idx="5">
                  <c:v>19.599471869657226</c:v>
                </c:pt>
                <c:pt idx="6">
                  <c:v>29.497011628831249</c:v>
                </c:pt>
                <c:pt idx="7">
                  <c:v>28.290643022583833</c:v>
                </c:pt>
                <c:pt idx="8">
                  <c:v>17.005087609891504</c:v>
                </c:pt>
                <c:pt idx="9">
                  <c:v>23.411663547336399</c:v>
                </c:pt>
                <c:pt idx="11">
                  <c:v>15.000202658689734</c:v>
                </c:pt>
                <c:pt idx="15">
                  <c:v>33.210026380256124</c:v>
                </c:pt>
                <c:pt idx="16" formatCode="0.000">
                  <c:v>19.290023115085944</c:v>
                </c:pt>
              </c:numCache>
            </c:numRef>
          </c:xVal>
          <c:yVal>
            <c:numRef>
              <c:f>Sheet1!$C$2:$C$19</c:f>
              <c:numCache>
                <c:formatCode>General</c:formatCode>
                <c:ptCount val="18"/>
                <c:pt idx="0">
                  <c:v>12.721228497259075</c:v>
                </c:pt>
                <c:pt idx="1">
                  <c:v>10.873346261055532</c:v>
                </c:pt>
                <c:pt idx="2">
                  <c:v>6.6055900576958235</c:v>
                </c:pt>
                <c:pt idx="3">
                  <c:v>3.5929723191504372</c:v>
                </c:pt>
                <c:pt idx="4">
                  <c:v>3.6202771022425608</c:v>
                </c:pt>
                <c:pt idx="5">
                  <c:v>2.5424665422483561</c:v>
                </c:pt>
                <c:pt idx="6">
                  <c:v>3.5518488882880277</c:v>
                </c:pt>
                <c:pt idx="7">
                  <c:v>1.4167552980288793</c:v>
                </c:pt>
                <c:pt idx="8">
                  <c:v>1.1150530949451916</c:v>
                </c:pt>
                <c:pt idx="9">
                  <c:v>1.1653999358057854</c:v>
                </c:pt>
              </c:numCache>
            </c:numRef>
          </c:yVal>
          <c:smooth val="0"/>
          <c:extLst>
            <c:ext xmlns:c16="http://schemas.microsoft.com/office/drawing/2014/chart" uri="{C3380CC4-5D6E-409C-BE32-E72D297353CC}">
              <c16:uniqueId val="{0000000B-CAD2-463A-B127-91219ADF0083}"/>
            </c:ext>
          </c:extLst>
        </c:ser>
        <c:dLbls>
          <c:showLegendKey val="0"/>
          <c:showVal val="0"/>
          <c:showCatName val="0"/>
          <c:showSerName val="0"/>
          <c:showPercent val="0"/>
          <c:showBubbleSize val="0"/>
        </c:dLbls>
        <c:axId val="1054286575"/>
        <c:axId val="1017864367"/>
      </c:scatterChart>
      <c:valAx>
        <c:axId val="1054286575"/>
        <c:scaling>
          <c:orientation val="minMax"/>
          <c:max val="48"/>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17864367"/>
        <c:crosses val="autoZero"/>
        <c:crossBetween val="midCat"/>
        <c:majorUnit val="12"/>
      </c:valAx>
      <c:valAx>
        <c:axId val="101786436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054286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AIELPO!$E$5</c:f>
              <c:strCache>
                <c:ptCount val="1"/>
                <c:pt idx="0">
                  <c:v>Average Share 2019-2021 Imports</c:v>
                </c:pt>
              </c:strCache>
            </c:strRef>
          </c:tx>
          <c:spPr>
            <a:solidFill>
              <a:srgbClr val="0000FF"/>
            </a:solidFill>
            <a:ln>
              <a:solidFill>
                <a:schemeClr val="tx1"/>
              </a:solidFill>
            </a:ln>
            <a:effectLst/>
          </c:spPr>
          <c:invertIfNegative val="0"/>
          <c:cat>
            <c:strRef>
              <c:f>AIELPO!$D$6:$D$26</c:f>
              <c:strCache>
                <c:ptCount val="21"/>
                <c:pt idx="0">
                  <c:v>European Union</c:v>
                </c:pt>
                <c:pt idx="1">
                  <c:v>United States</c:v>
                </c:pt>
                <c:pt idx="2">
                  <c:v>China</c:v>
                </c:pt>
                <c:pt idx="3">
                  <c:v>Germany</c:v>
                </c:pt>
                <c:pt idx="4">
                  <c:v>Japan</c:v>
                </c:pt>
                <c:pt idx="5">
                  <c:v>United Kingdom</c:v>
                </c:pt>
                <c:pt idx="6">
                  <c:v>France</c:v>
                </c:pt>
                <c:pt idx="7">
                  <c:v>India</c:v>
                </c:pt>
                <c:pt idx="8">
                  <c:v>Canada</c:v>
                </c:pt>
                <c:pt idx="9">
                  <c:v>Switzerland</c:v>
                </c:pt>
                <c:pt idx="10">
                  <c:v>Russian Federation</c:v>
                </c:pt>
                <c:pt idx="11">
                  <c:v>Australia</c:v>
                </c:pt>
                <c:pt idx="12">
                  <c:v>Brazil</c:v>
                </c:pt>
                <c:pt idx="13">
                  <c:v>South Africa</c:v>
                </c:pt>
                <c:pt idx="14">
                  <c:v>Chile</c:v>
                </c:pt>
                <c:pt idx="15">
                  <c:v>Ukraine</c:v>
                </c:pt>
                <c:pt idx="16">
                  <c:v>Colombia</c:v>
                </c:pt>
                <c:pt idx="17">
                  <c:v>Nigeria</c:v>
                </c:pt>
                <c:pt idx="18">
                  <c:v>Kenya</c:v>
                </c:pt>
                <c:pt idx="19">
                  <c:v>Cameroon</c:v>
                </c:pt>
                <c:pt idx="20">
                  <c:v>Mauritius</c:v>
                </c:pt>
              </c:strCache>
            </c:strRef>
          </c:cat>
          <c:val>
            <c:numRef>
              <c:f>AIELPO!$E$6:$E$26</c:f>
              <c:numCache>
                <c:formatCode>General</c:formatCode>
                <c:ptCount val="21"/>
                <c:pt idx="0">
                  <c:v>29.813081617171775</c:v>
                </c:pt>
                <c:pt idx="1">
                  <c:v>12.721228497259075</c:v>
                </c:pt>
                <c:pt idx="2">
                  <c:v>10.873346261055532</c:v>
                </c:pt>
                <c:pt idx="3">
                  <c:v>6.6055900576958235</c:v>
                </c:pt>
                <c:pt idx="4">
                  <c:v>3.6202771022425608</c:v>
                </c:pt>
                <c:pt idx="5">
                  <c:v>3.5929723191504372</c:v>
                </c:pt>
                <c:pt idx="6">
                  <c:v>3.5518488882880277</c:v>
                </c:pt>
                <c:pt idx="7">
                  <c:v>2.5424665422483561</c:v>
                </c:pt>
                <c:pt idx="8">
                  <c:v>2.3433262592033519</c:v>
                </c:pt>
                <c:pt idx="9">
                  <c:v>1.8084115466888082</c:v>
                </c:pt>
                <c:pt idx="10">
                  <c:v>1.4167552980288793</c:v>
                </c:pt>
                <c:pt idx="11">
                  <c:v>1.1653999358057854</c:v>
                </c:pt>
                <c:pt idx="12">
                  <c:v>1.1150530949451916</c:v>
                </c:pt>
                <c:pt idx="13">
                  <c:v>0.39183705656260992</c:v>
                </c:pt>
                <c:pt idx="14">
                  <c:v>0.34512783003508263</c:v>
                </c:pt>
                <c:pt idx="15">
                  <c:v>0.3040756563991362</c:v>
                </c:pt>
                <c:pt idx="16">
                  <c:v>0.27541976746975549</c:v>
                </c:pt>
                <c:pt idx="17">
                  <c:v>0.24047362671275607</c:v>
                </c:pt>
                <c:pt idx="18">
                  <c:v>8.246689627181307E-2</c:v>
                </c:pt>
                <c:pt idx="19">
                  <c:v>3.5737520755577908E-2</c:v>
                </c:pt>
                <c:pt idx="20">
                  <c:v>2.609609324035363E-2</c:v>
                </c:pt>
              </c:numCache>
            </c:numRef>
          </c:val>
          <c:extLst>
            <c:ext xmlns:c16="http://schemas.microsoft.com/office/drawing/2014/chart" uri="{C3380CC4-5D6E-409C-BE32-E72D297353CC}">
              <c16:uniqueId val="{00000000-EC71-4D63-A99D-77800230F977}"/>
            </c:ext>
          </c:extLst>
        </c:ser>
        <c:dLbls>
          <c:showLegendKey val="0"/>
          <c:showVal val="0"/>
          <c:showCatName val="0"/>
          <c:showSerName val="0"/>
          <c:showPercent val="0"/>
          <c:showBubbleSize val="0"/>
        </c:dLbls>
        <c:gapWidth val="182"/>
        <c:axId val="305453567"/>
        <c:axId val="901834335"/>
      </c:barChart>
      <c:catAx>
        <c:axId val="305453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01834335"/>
        <c:crosses val="autoZero"/>
        <c:auto val="1"/>
        <c:lblAlgn val="ctr"/>
        <c:lblOffset val="100"/>
        <c:noMultiLvlLbl val="0"/>
      </c:catAx>
      <c:valAx>
        <c:axId val="901834335"/>
        <c:scaling>
          <c:orientation val="minMax"/>
          <c:max val="3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30545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Sheet1!$B$2:$B$186</c:f>
              <c:numCache>
                <c:formatCode>0</c:formatCode>
                <c:ptCount val="185"/>
                <c:pt idx="0">
                  <c:v>10.989107511629635</c:v>
                </c:pt>
                <c:pt idx="1">
                  <c:v>19.01129780574983</c:v>
                </c:pt>
                <c:pt idx="2">
                  <c:v>45.571098869917364</c:v>
                </c:pt>
                <c:pt idx="3">
                  <c:v>17.143869433458654</c:v>
                </c:pt>
                <c:pt idx="4">
                  <c:v>29.481351999692055</c:v>
                </c:pt>
                <c:pt idx="5">
                  <c:v>29.497011628831249</c:v>
                </c:pt>
                <c:pt idx="6">
                  <c:v>81.261054940939104</c:v>
                </c:pt>
                <c:pt idx="7">
                  <c:v>185.82690859041293</c:v>
                </c:pt>
                <c:pt idx="8">
                  <c:v>19.599471869657226</c:v>
                </c:pt>
                <c:pt idx="9">
                  <c:v>39.223648952505577</c:v>
                </c:pt>
                <c:pt idx="10">
                  <c:v>30.669097858005205</c:v>
                </c:pt>
                <c:pt idx="11">
                  <c:v>31.23848752774698</c:v>
                </c:pt>
                <c:pt idx="12">
                  <c:v>180.6088049936802</c:v>
                </c:pt>
                <c:pt idx="13">
                  <c:v>131.87721374931994</c:v>
                </c:pt>
                <c:pt idx="14">
                  <c:v>39.783633561607346</c:v>
                </c:pt>
                <c:pt idx="15">
                  <c:v>82.904082378609289</c:v>
                </c:pt>
                <c:pt idx="16">
                  <c:v>67.54790667438273</c:v>
                </c:pt>
                <c:pt idx="17">
                  <c:v>33.546778212891311</c:v>
                </c:pt>
                <c:pt idx="18">
                  <c:v>28.290643022583833</c:v>
                </c:pt>
                <c:pt idx="19">
                  <c:v>54.698978327226236</c:v>
                </c:pt>
                <c:pt idx="20">
                  <c:v>87.610278928941014</c:v>
                </c:pt>
                <c:pt idx="21">
                  <c:v>23.411663547336399</c:v>
                </c:pt>
                <c:pt idx="22">
                  <c:v>17.005087609891504</c:v>
                </c:pt>
                <c:pt idx="23">
                  <c:v>58.47059698514888</c:v>
                </c:pt>
                <c:pt idx="24">
                  <c:v>56.429732419946845</c:v>
                </c:pt>
                <c:pt idx="25">
                  <c:v>32.187780926880059</c:v>
                </c:pt>
                <c:pt idx="26">
                  <c:v>45.716814555896292</c:v>
                </c:pt>
                <c:pt idx="27">
                  <c:v>54.42344330244547</c:v>
                </c:pt>
                <c:pt idx="28">
                  <c:v>65.238615637404962</c:v>
                </c:pt>
                <c:pt idx="29">
                  <c:v>32.174585394540131</c:v>
                </c:pt>
                <c:pt idx="30">
                  <c:v>19.141253382035387</c:v>
                </c:pt>
                <c:pt idx="31">
                  <c:v>96.295383669315001</c:v>
                </c:pt>
                <c:pt idx="32">
                  <c:v>57.745114387116708</c:v>
                </c:pt>
                <c:pt idx="33">
                  <c:v>72.186742285011562</c:v>
                </c:pt>
                <c:pt idx="34">
                  <c:v>26.442681071245236</c:v>
                </c:pt>
                <c:pt idx="35">
                  <c:v>36.693574506997038</c:v>
                </c:pt>
                <c:pt idx="36">
                  <c:v>80.60709896308822</c:v>
                </c:pt>
                <c:pt idx="37">
                  <c:v>205.12441690069124</c:v>
                </c:pt>
                <c:pt idx="38">
                  <c:v>39.308621865260278</c:v>
                </c:pt>
                <c:pt idx="39">
                  <c:v>28.811052488972091</c:v>
                </c:pt>
                <c:pt idx="40">
                  <c:v>38.407103212663259</c:v>
                </c:pt>
                <c:pt idx="41">
                  <c:v>40.716447529857852</c:v>
                </c:pt>
                <c:pt idx="42">
                  <c:v>90.258842202787676</c:v>
                </c:pt>
                <c:pt idx="43">
                  <c:v>28.697196123892919</c:v>
                </c:pt>
                <c:pt idx="44">
                  <c:v>37.657461613472499</c:v>
                </c:pt>
                <c:pt idx="45">
                  <c:v>30.419489697077143</c:v>
                </c:pt>
                <c:pt idx="46">
                  <c:v>13.901658567987431</c:v>
                </c:pt>
                <c:pt idx="47">
                  <c:v>40.267337114608068</c:v>
                </c:pt>
                <c:pt idx="48">
                  <c:v>21.915902686848682</c:v>
                </c:pt>
                <c:pt idx="49">
                  <c:v>15.255840473445829</c:v>
                </c:pt>
                <c:pt idx="50">
                  <c:v>11.400107545639584</c:v>
                </c:pt>
                <c:pt idx="51">
                  <c:v>17.523326589047873</c:v>
                </c:pt>
                <c:pt idx="52">
                  <c:v>53.460083446728021</c:v>
                </c:pt>
                <c:pt idx="53">
                  <c:v>34.306315007988673</c:v>
                </c:pt>
                <c:pt idx="54">
                  <c:v>9.2492090631196469</c:v>
                </c:pt>
                <c:pt idx="55">
                  <c:v>11.025897948985675</c:v>
                </c:pt>
                <c:pt idx="56">
                  <c:v>23.923678092323414</c:v>
                </c:pt>
                <c:pt idx="57">
                  <c:v>32.606785470661855</c:v>
                </c:pt>
                <c:pt idx="58">
                  <c:v>25.168351386357173</c:v>
                </c:pt>
                <c:pt idx="59">
                  <c:v>33.504915202290796</c:v>
                </c:pt>
                <c:pt idx="60">
                  <c:v>58.4549359105566</c:v>
                </c:pt>
                <c:pt idx="61">
                  <c:v>22.204423657774715</c:v>
                </c:pt>
                <c:pt idx="62">
                  <c:v>60.460333766730514</c:v>
                </c:pt>
                <c:pt idx="63">
                  <c:v>77.022326451730791</c:v>
                </c:pt>
                <c:pt idx="64">
                  <c:v>81.68998553021801</c:v>
                </c:pt>
                <c:pt idx="65">
                  <c:v>66.072508482280128</c:v>
                </c:pt>
                <c:pt idx="66">
                  <c:v>49.691523299198423</c:v>
                </c:pt>
                <c:pt idx="67">
                  <c:v>51.23775850946307</c:v>
                </c:pt>
                <c:pt idx="68">
                  <c:v>47.784853034970041</c:v>
                </c:pt>
                <c:pt idx="69">
                  <c:v>25.48286998838665</c:v>
                </c:pt>
                <c:pt idx="70">
                  <c:v>21.039227093900745</c:v>
                </c:pt>
                <c:pt idx="71">
                  <c:v>43.959969042416617</c:v>
                </c:pt>
                <c:pt idx="72">
                  <c:v>73.818400357429269</c:v>
                </c:pt>
                <c:pt idx="73">
                  <c:v>23.698219478498469</c:v>
                </c:pt>
                <c:pt idx="74">
                  <c:v>17.243384430405985</c:v>
                </c:pt>
                <c:pt idx="75">
                  <c:v>42.00867130307315</c:v>
                </c:pt>
                <c:pt idx="76">
                  <c:v>61.061298088345609</c:v>
                </c:pt>
                <c:pt idx="77">
                  <c:v>149.66254157485824</c:v>
                </c:pt>
                <c:pt idx="78">
                  <c:v>17.981019237147553</c:v>
                </c:pt>
                <c:pt idx="79">
                  <c:v>81.499623742703378</c:v>
                </c:pt>
                <c:pt idx="80">
                  <c:v>29.961834660580525</c:v>
                </c:pt>
                <c:pt idx="81">
                  <c:v>53.29343279334018</c:v>
                </c:pt>
                <c:pt idx="82">
                  <c:v>29.359421744842745</c:v>
                </c:pt>
                <c:pt idx="83">
                  <c:v>10.545554808992668</c:v>
                </c:pt>
                <c:pt idx="84">
                  <c:v>33.997425585233692</c:v>
                </c:pt>
                <c:pt idx="85">
                  <c:v>29.111019706895064</c:v>
                </c:pt>
                <c:pt idx="86">
                  <c:v>7.5533385981339682</c:v>
                </c:pt>
                <c:pt idx="87">
                  <c:v>77.324105783288431</c:v>
                </c:pt>
                <c:pt idx="88">
                  <c:v>31.619482064079829</c:v>
                </c:pt>
                <c:pt idx="89">
                  <c:v>62.245191982993312</c:v>
                </c:pt>
                <c:pt idx="90">
                  <c:v>74.600642748253279</c:v>
                </c:pt>
                <c:pt idx="91">
                  <c:v>43.778634465782623</c:v>
                </c:pt>
                <c:pt idx="92">
                  <c:v>20.985807117457814</c:v>
                </c:pt>
                <c:pt idx="93">
                  <c:v>37.82547893191532</c:v>
                </c:pt>
                <c:pt idx="94">
                  <c:v>22.768657221312935</c:v>
                </c:pt>
                <c:pt idx="95">
                  <c:v>6.5981522429913193</c:v>
                </c:pt>
                <c:pt idx="96">
                  <c:v>28.105524456687885</c:v>
                </c:pt>
                <c:pt idx="97">
                  <c:v>28.377416125766615</c:v>
                </c:pt>
                <c:pt idx="98">
                  <c:v>35.256242267500276</c:v>
                </c:pt>
                <c:pt idx="99">
                  <c:v>24.354584692354724</c:v>
                </c:pt>
                <c:pt idx="100">
                  <c:v>39.304491750473893</c:v>
                </c:pt>
                <c:pt idx="101">
                  <c:v>31.080695268022126</c:v>
                </c:pt>
                <c:pt idx="102">
                  <c:v>14.878076226476866</c:v>
                </c:pt>
                <c:pt idx="103">
                  <c:v>40.236181537592735</c:v>
                </c:pt>
                <c:pt idx="104">
                  <c:v>45.098964711729899</c:v>
                </c:pt>
                <c:pt idx="105">
                  <c:v>22.657647665004315</c:v>
                </c:pt>
                <c:pt idx="106">
                  <c:v>62.131432377017013</c:v>
                </c:pt>
                <c:pt idx="107">
                  <c:v>39.002610491470804</c:v>
                </c:pt>
                <c:pt idx="108">
                  <c:v>16.17013645589326</c:v>
                </c:pt>
                <c:pt idx="109">
                  <c:v>54.557509569369536</c:v>
                </c:pt>
                <c:pt idx="110">
                  <c:v>16.101621575391338</c:v>
                </c:pt>
                <c:pt idx="111">
                  <c:v>17.264594625033851</c:v>
                </c:pt>
                <c:pt idx="112">
                  <c:v>58.475482289515547</c:v>
                </c:pt>
                <c:pt idx="113">
                  <c:v>42.835117286532316</c:v>
                </c:pt>
                <c:pt idx="114">
                  <c:v>37.7073188465219</c:v>
                </c:pt>
                <c:pt idx="115">
                  <c:v>65.157020937440436</c:v>
                </c:pt>
                <c:pt idx="116">
                  <c:v>44.501581666315097</c:v>
                </c:pt>
                <c:pt idx="117">
                  <c:v>29.899824106028305</c:v>
                </c:pt>
                <c:pt idx="118">
                  <c:v>28.649348362232882</c:v>
                </c:pt>
                <c:pt idx="119">
                  <c:v>28.210523900508793</c:v>
                </c:pt>
                <c:pt idx="120">
                  <c:v>29.44155885951416</c:v>
                </c:pt>
                <c:pt idx="121">
                  <c:v>44.705566684487586</c:v>
                </c:pt>
                <c:pt idx="122">
                  <c:v>26.16397313070642</c:v>
                </c:pt>
                <c:pt idx="123">
                  <c:v>18.425136418109883</c:v>
                </c:pt>
                <c:pt idx="124">
                  <c:v>42.495030919887306</c:v>
                </c:pt>
                <c:pt idx="125">
                  <c:v>35.48392260439482</c:v>
                </c:pt>
                <c:pt idx="126">
                  <c:v>18.212926129160675</c:v>
                </c:pt>
                <c:pt idx="127">
                  <c:v>63.087528504867407</c:v>
                </c:pt>
                <c:pt idx="128">
                  <c:v>33.851676792002131</c:v>
                </c:pt>
                <c:pt idx="129">
                  <c:v>8.8266164900597133</c:v>
                </c:pt>
                <c:pt idx="130">
                  <c:v>29.965431267341746</c:v>
                </c:pt>
                <c:pt idx="131">
                  <c:v>35.2852819316916</c:v>
                </c:pt>
                <c:pt idx="132">
                  <c:v>50.030243578225587</c:v>
                </c:pt>
                <c:pt idx="133">
                  <c:v>40.564708695135401</c:v>
                </c:pt>
                <c:pt idx="134">
                  <c:v>28.138979022162598</c:v>
                </c:pt>
                <c:pt idx="135">
                  <c:v>25.985125509050945</c:v>
                </c:pt>
                <c:pt idx="136">
                  <c:v>34.069509912079901</c:v>
                </c:pt>
                <c:pt idx="137">
                  <c:v>23.19569405672982</c:v>
                </c:pt>
                <c:pt idx="138">
                  <c:v>29.490422154351918</c:v>
                </c:pt>
                <c:pt idx="139">
                  <c:v>20.060610781767434</c:v>
                </c:pt>
                <c:pt idx="140">
                  <c:v>10.663717599978844</c:v>
                </c:pt>
                <c:pt idx="141">
                  <c:v>13.893438465891956</c:v>
                </c:pt>
                <c:pt idx="142">
                  <c:v>51.578417815588601</c:v>
                </c:pt>
                <c:pt idx="143">
                  <c:v>10.45992521545268</c:v>
                </c:pt>
                <c:pt idx="144">
                  <c:v>64.717069989554091</c:v>
                </c:pt>
                <c:pt idx="145">
                  <c:v>37.559227476674728</c:v>
                </c:pt>
                <c:pt idx="146">
                  <c:v>141.24628228017025</c:v>
                </c:pt>
                <c:pt idx="147">
                  <c:v>46.787151947310896</c:v>
                </c:pt>
                <c:pt idx="148">
                  <c:v>23.023995588308079</c:v>
                </c:pt>
                <c:pt idx="149">
                  <c:v>34.319160131981747</c:v>
                </c:pt>
                <c:pt idx="150">
                  <c:v>16.152126922360978</c:v>
                </c:pt>
                <c:pt idx="151">
                  <c:v>42.537871443950564</c:v>
                </c:pt>
                <c:pt idx="152">
                  <c:v>64.527489212098232</c:v>
                </c:pt>
                <c:pt idx="153">
                  <c:v>45.205973167249198</c:v>
                </c:pt>
                <c:pt idx="154">
                  <c:v>32.199419709894464</c:v>
                </c:pt>
                <c:pt idx="155">
                  <c:v>64.791244992840774</c:v>
                </c:pt>
                <c:pt idx="156">
                  <c:v>52.022112765688355</c:v>
                </c:pt>
                <c:pt idx="157">
                  <c:v>49.198385450957026</c:v>
                </c:pt>
                <c:pt idx="158">
                  <c:v>27.616112117557414</c:v>
                </c:pt>
                <c:pt idx="159">
                  <c:v>164.23796683392004</c:v>
                </c:pt>
                <c:pt idx="160">
                  <c:v>16.755383078518147</c:v>
                </c:pt>
                <c:pt idx="161">
                  <c:v>15.693954202433702</c:v>
                </c:pt>
                <c:pt idx="162">
                  <c:v>80.339241278456697</c:v>
                </c:pt>
                <c:pt idx="163">
                  <c:v>31.809475417952452</c:v>
                </c:pt>
                <c:pt idx="164">
                  <c:v>33.372199835504901</c:v>
                </c:pt>
                <c:pt idx="165">
                  <c:v>40.663454135995792</c:v>
                </c:pt>
                <c:pt idx="166">
                  <c:v>44.924368328809699</c:v>
                </c:pt>
                <c:pt idx="167">
                  <c:v>38.723291030864019</c:v>
                </c:pt>
                <c:pt idx="168">
                  <c:v>15.038113334033079</c:v>
                </c:pt>
                <c:pt idx="169">
                  <c:v>11.645015507204027</c:v>
                </c:pt>
                <c:pt idx="170">
                  <c:v>56.09168434315697</c:v>
                </c:pt>
                <c:pt idx="171">
                  <c:v>57.294566575372002</c:v>
                </c:pt>
                <c:pt idx="172">
                  <c:v>4.907216666666689</c:v>
                </c:pt>
                <c:pt idx="173">
                  <c:v>29.932479300665648</c:v>
                </c:pt>
                <c:pt idx="174">
                  <c:v>25.305331384600663</c:v>
                </c:pt>
                <c:pt idx="175">
                  <c:v>25.63759089701615</c:v>
                </c:pt>
                <c:pt idx="176">
                  <c:v>9.7508447854376623</c:v>
                </c:pt>
                <c:pt idx="177">
                  <c:v>17.337496770146117</c:v>
                </c:pt>
                <c:pt idx="178">
                  <c:v>18.361555121546807</c:v>
                </c:pt>
                <c:pt idx="179">
                  <c:v>1.113846610547691</c:v>
                </c:pt>
                <c:pt idx="180">
                  <c:v>26.355170388092514</c:v>
                </c:pt>
                <c:pt idx="181">
                  <c:v>42.047377326565147</c:v>
                </c:pt>
                <c:pt idx="182">
                  <c:v>39.758842110657135</c:v>
                </c:pt>
                <c:pt idx="183">
                  <c:v>14.564345679003381</c:v>
                </c:pt>
                <c:pt idx="184">
                  <c:v>50.706733760931968</c:v>
                </c:pt>
              </c:numCache>
            </c:numRef>
          </c:xVal>
          <c:yVal>
            <c:numRef>
              <c:f>Sheet1!$C$2:$C$186</c:f>
              <c:numCache>
                <c:formatCode>0</c:formatCode>
                <c:ptCount val="185"/>
                <c:pt idx="0">
                  <c:v>12.721228497259075</c:v>
                </c:pt>
                <c:pt idx="1">
                  <c:v>10.873346261055532</c:v>
                </c:pt>
                <c:pt idx="2">
                  <c:v>6.6055900576958235</c:v>
                </c:pt>
                <c:pt idx="3">
                  <c:v>3.6202771022425608</c:v>
                </c:pt>
                <c:pt idx="4">
                  <c:v>3.5929723191504372</c:v>
                </c:pt>
                <c:pt idx="5">
                  <c:v>3.5518488882880277</c:v>
                </c:pt>
                <c:pt idx="6">
                  <c:v>2.7664146336730671</c:v>
                </c:pt>
                <c:pt idx="7">
                  <c:v>2.7026937392098689</c:v>
                </c:pt>
                <c:pt idx="8">
                  <c:v>2.5424665422483561</c:v>
                </c:pt>
                <c:pt idx="9">
                  <c:v>2.5080382227008369</c:v>
                </c:pt>
                <c:pt idx="10">
                  <c:v>2.3433262592033519</c:v>
                </c:pt>
                <c:pt idx="11">
                  <c:v>2.3186757741782711</c:v>
                </c:pt>
                <c:pt idx="12">
                  <c:v>2.299177694449797</c:v>
                </c:pt>
                <c:pt idx="13">
                  <c:v>2.0179647424659182</c:v>
                </c:pt>
                <c:pt idx="14">
                  <c:v>1.9732260566754256</c:v>
                </c:pt>
                <c:pt idx="15">
                  <c:v>1.8549609425506459</c:v>
                </c:pt>
                <c:pt idx="16">
                  <c:v>1.8084115466888082</c:v>
                </c:pt>
                <c:pt idx="17">
                  <c:v>1.7739072948591688</c:v>
                </c:pt>
                <c:pt idx="18">
                  <c:v>1.4167552980288793</c:v>
                </c:pt>
                <c:pt idx="19">
                  <c:v>1.2962055787302413</c:v>
                </c:pt>
                <c:pt idx="20">
                  <c:v>1.2042406607583358</c:v>
                </c:pt>
                <c:pt idx="21">
                  <c:v>1.1653999358057854</c:v>
                </c:pt>
                <c:pt idx="22">
                  <c:v>1.1150530949451916</c:v>
                </c:pt>
                <c:pt idx="23">
                  <c:v>1.1101726568112316</c:v>
                </c:pt>
                <c:pt idx="24">
                  <c:v>1.0929251253130261</c:v>
                </c:pt>
                <c:pt idx="25">
                  <c:v>1.0287811628186012</c:v>
                </c:pt>
                <c:pt idx="26">
                  <c:v>0.97211842685798799</c:v>
                </c:pt>
                <c:pt idx="27">
                  <c:v>0.96963529292963846</c:v>
                </c:pt>
                <c:pt idx="28">
                  <c:v>0.85849501195435929</c:v>
                </c:pt>
                <c:pt idx="29">
                  <c:v>0.82935671210365902</c:v>
                </c:pt>
                <c:pt idx="30">
                  <c:v>0.82268514417354099</c:v>
                </c:pt>
                <c:pt idx="31">
                  <c:v>0.7823995629154501</c:v>
                </c:pt>
                <c:pt idx="32">
                  <c:v>0.76740383484472019</c:v>
                </c:pt>
                <c:pt idx="33">
                  <c:v>0.71569243895270629</c:v>
                </c:pt>
                <c:pt idx="34">
                  <c:v>0.57519924470637129</c:v>
                </c:pt>
                <c:pt idx="35">
                  <c:v>0.55096209748340186</c:v>
                </c:pt>
                <c:pt idx="36">
                  <c:v>0.54528607640033666</c:v>
                </c:pt>
                <c:pt idx="37">
                  <c:v>0.54017143181330662</c:v>
                </c:pt>
                <c:pt idx="38">
                  <c:v>0.47402051620399926</c:v>
                </c:pt>
                <c:pt idx="39">
                  <c:v>0.44984981095175486</c:v>
                </c:pt>
                <c:pt idx="40">
                  <c:v>0.4386562100761891</c:v>
                </c:pt>
                <c:pt idx="41">
                  <c:v>0.41862399188806526</c:v>
                </c:pt>
                <c:pt idx="42">
                  <c:v>0.40424654185711861</c:v>
                </c:pt>
                <c:pt idx="43">
                  <c:v>0.39183705656260992</c:v>
                </c:pt>
                <c:pt idx="44">
                  <c:v>0.36119625811946848</c:v>
                </c:pt>
                <c:pt idx="45">
                  <c:v>0.34512783003508263</c:v>
                </c:pt>
                <c:pt idx="46">
                  <c:v>0.32354715142826129</c:v>
                </c:pt>
                <c:pt idx="47">
                  <c:v>0.3040756563991362</c:v>
                </c:pt>
                <c:pt idx="48">
                  <c:v>0.2911720837568213</c:v>
                </c:pt>
                <c:pt idx="49">
                  <c:v>0.27541976746975549</c:v>
                </c:pt>
                <c:pt idx="50">
                  <c:v>0.26725341178436141</c:v>
                </c:pt>
                <c:pt idx="51">
                  <c:v>0.26046862610090238</c:v>
                </c:pt>
                <c:pt idx="52">
                  <c:v>0.25761579797858869</c:v>
                </c:pt>
                <c:pt idx="53">
                  <c:v>0.24413446468682176</c:v>
                </c:pt>
                <c:pt idx="54">
                  <c:v>0.24328119679004837</c:v>
                </c:pt>
                <c:pt idx="55">
                  <c:v>0.24047362671275607</c:v>
                </c:pt>
                <c:pt idx="56">
                  <c:v>0.2333015626046627</c:v>
                </c:pt>
                <c:pt idx="57">
                  <c:v>0.2188456638988823</c:v>
                </c:pt>
                <c:pt idx="58">
                  <c:v>0.20979849410336049</c:v>
                </c:pt>
                <c:pt idx="59">
                  <c:v>0.19853359374703369</c:v>
                </c:pt>
                <c:pt idx="60">
                  <c:v>0.19148138075011248</c:v>
                </c:pt>
                <c:pt idx="61">
                  <c:v>0.18372784065262091</c:v>
                </c:pt>
                <c:pt idx="62">
                  <c:v>0.17748156082471755</c:v>
                </c:pt>
                <c:pt idx="63">
                  <c:v>0.17201763677554435</c:v>
                </c:pt>
                <c:pt idx="64">
                  <c:v>0.1711621125962135</c:v>
                </c:pt>
                <c:pt idx="65">
                  <c:v>0.16856666707772625</c:v>
                </c:pt>
                <c:pt idx="66">
                  <c:v>0.14178033470999948</c:v>
                </c:pt>
                <c:pt idx="67">
                  <c:v>0.13768730574213561</c:v>
                </c:pt>
                <c:pt idx="68">
                  <c:v>0.13115233172134744</c:v>
                </c:pt>
                <c:pt idx="69">
                  <c:v>0.10540132133367253</c:v>
                </c:pt>
                <c:pt idx="70">
                  <c:v>0.10149285508469914</c:v>
                </c:pt>
                <c:pt idx="71">
                  <c:v>0.10135709198722929</c:v>
                </c:pt>
                <c:pt idx="72">
                  <c:v>9.911863369528208E-2</c:v>
                </c:pt>
                <c:pt idx="73">
                  <c:v>9.6814091422320489E-2</c:v>
                </c:pt>
                <c:pt idx="74">
                  <c:v>9.3075049347100147E-2</c:v>
                </c:pt>
                <c:pt idx="75">
                  <c:v>9.2626629443872621E-2</c:v>
                </c:pt>
                <c:pt idx="76">
                  <c:v>9.2600941157210181E-2</c:v>
                </c:pt>
                <c:pt idx="77">
                  <c:v>8.9055471646198703E-2</c:v>
                </c:pt>
                <c:pt idx="78">
                  <c:v>8.8159341465282551E-2</c:v>
                </c:pt>
                <c:pt idx="79">
                  <c:v>8.7873996370549864E-2</c:v>
                </c:pt>
                <c:pt idx="80">
                  <c:v>8.7184434894555629E-2</c:v>
                </c:pt>
                <c:pt idx="81">
                  <c:v>8.3702077756058049E-2</c:v>
                </c:pt>
                <c:pt idx="82">
                  <c:v>8.3278489830615768E-2</c:v>
                </c:pt>
                <c:pt idx="83">
                  <c:v>8.246689627181307E-2</c:v>
                </c:pt>
                <c:pt idx="84">
                  <c:v>8.2297736309346212E-2</c:v>
                </c:pt>
                <c:pt idx="85">
                  <c:v>8.0412764350310695E-2</c:v>
                </c:pt>
                <c:pt idx="86">
                  <c:v>7.8140667450017812E-2</c:v>
                </c:pt>
                <c:pt idx="87">
                  <c:v>7.5571848218648471E-2</c:v>
                </c:pt>
                <c:pt idx="88">
                  <c:v>7.0538009058015119E-2</c:v>
                </c:pt>
                <c:pt idx="89">
                  <c:v>7.04333286534716E-2</c:v>
                </c:pt>
                <c:pt idx="90">
                  <c:v>7.0152112123653798E-2</c:v>
                </c:pt>
                <c:pt idx="91">
                  <c:v>6.8224141974096916E-2</c:v>
                </c:pt>
                <c:pt idx="92">
                  <c:v>6.1356735018218665E-2</c:v>
                </c:pt>
                <c:pt idx="93">
                  <c:v>6.0192961762243861E-2</c:v>
                </c:pt>
                <c:pt idx="94">
                  <c:v>5.7215186194397132E-2</c:v>
                </c:pt>
                <c:pt idx="95">
                  <c:v>5.4181720150619284E-2</c:v>
                </c:pt>
                <c:pt idx="96">
                  <c:v>5.3893841940860367E-2</c:v>
                </c:pt>
                <c:pt idx="97">
                  <c:v>5.2910924054603965E-2</c:v>
                </c:pt>
                <c:pt idx="98">
                  <c:v>5.1240778391262697E-2</c:v>
                </c:pt>
                <c:pt idx="99">
                  <c:v>4.7324799621662361E-2</c:v>
                </c:pt>
                <c:pt idx="100">
                  <c:v>4.5874773978162121E-2</c:v>
                </c:pt>
                <c:pt idx="101">
                  <c:v>4.4467080424134324E-2</c:v>
                </c:pt>
                <c:pt idx="102">
                  <c:v>4.3111581498407436E-2</c:v>
                </c:pt>
                <c:pt idx="103">
                  <c:v>4.2995834776404417E-2</c:v>
                </c:pt>
                <c:pt idx="104">
                  <c:v>4.2708916876583507E-2</c:v>
                </c:pt>
                <c:pt idx="105">
                  <c:v>4.1306295139458202E-2</c:v>
                </c:pt>
                <c:pt idx="106">
                  <c:v>4.0538184937490569E-2</c:v>
                </c:pt>
                <c:pt idx="107">
                  <c:v>3.7822186060495137E-2</c:v>
                </c:pt>
                <c:pt idx="108">
                  <c:v>3.7552221464898644E-2</c:v>
                </c:pt>
                <c:pt idx="109">
                  <c:v>3.6292243869863273E-2</c:v>
                </c:pt>
                <c:pt idx="110">
                  <c:v>3.6185279047543144E-2</c:v>
                </c:pt>
                <c:pt idx="111">
                  <c:v>3.5737520755577908E-2</c:v>
                </c:pt>
                <c:pt idx="112">
                  <c:v>3.5361835244720752E-2</c:v>
                </c:pt>
                <c:pt idx="113">
                  <c:v>3.3538460676929442E-2</c:v>
                </c:pt>
                <c:pt idx="114">
                  <c:v>3.2010923168670387E-2</c:v>
                </c:pt>
                <c:pt idx="115">
                  <c:v>3.0644609842975627E-2</c:v>
                </c:pt>
                <c:pt idx="116">
                  <c:v>2.920268907682308E-2</c:v>
                </c:pt>
                <c:pt idx="117">
                  <c:v>2.8411985104621017E-2</c:v>
                </c:pt>
                <c:pt idx="118">
                  <c:v>2.8207106669555098E-2</c:v>
                </c:pt>
                <c:pt idx="119">
                  <c:v>2.8020236814263452E-2</c:v>
                </c:pt>
                <c:pt idx="120">
                  <c:v>2.7938574646653846E-2</c:v>
                </c:pt>
                <c:pt idx="121">
                  <c:v>2.7935556228106635E-2</c:v>
                </c:pt>
                <c:pt idx="122">
                  <c:v>2.792660658373106E-2</c:v>
                </c:pt>
                <c:pt idx="123">
                  <c:v>2.7361486190453949E-2</c:v>
                </c:pt>
                <c:pt idx="124">
                  <c:v>2.609609324035363E-2</c:v>
                </c:pt>
                <c:pt idx="125">
                  <c:v>2.5407261319437876E-2</c:v>
                </c:pt>
                <c:pt idx="126">
                  <c:v>2.4418134710810196E-2</c:v>
                </c:pt>
                <c:pt idx="127">
                  <c:v>2.2223860992019753E-2</c:v>
                </c:pt>
                <c:pt idx="128">
                  <c:v>2.2044902813005141E-2</c:v>
                </c:pt>
                <c:pt idx="129">
                  <c:v>2.1939435185987174E-2</c:v>
                </c:pt>
                <c:pt idx="130">
                  <c:v>2.1894279460446319E-2</c:v>
                </c:pt>
                <c:pt idx="131">
                  <c:v>2.1297835789163885E-2</c:v>
                </c:pt>
                <c:pt idx="132">
                  <c:v>2.0974365887170453E-2</c:v>
                </c:pt>
                <c:pt idx="133">
                  <c:v>2.0506929180584551E-2</c:v>
                </c:pt>
                <c:pt idx="134">
                  <c:v>2.0061765802472462E-2</c:v>
                </c:pt>
                <c:pt idx="135">
                  <c:v>1.9955525397727308E-2</c:v>
                </c:pt>
                <c:pt idx="136">
                  <c:v>1.9191594481256454E-2</c:v>
                </c:pt>
                <c:pt idx="137">
                  <c:v>1.7625021983937533E-2</c:v>
                </c:pt>
                <c:pt idx="138">
                  <c:v>1.7454705129279005E-2</c:v>
                </c:pt>
                <c:pt idx="139">
                  <c:v>1.5466880205930546E-2</c:v>
                </c:pt>
                <c:pt idx="140">
                  <c:v>1.5091527432865832E-2</c:v>
                </c:pt>
                <c:pt idx="141">
                  <c:v>1.4605119249072289E-2</c:v>
                </c:pt>
                <c:pt idx="142">
                  <c:v>1.4578204863855679E-2</c:v>
                </c:pt>
                <c:pt idx="143">
                  <c:v>1.4573418903870925E-2</c:v>
                </c:pt>
                <c:pt idx="144">
                  <c:v>1.4471766323301827E-2</c:v>
                </c:pt>
                <c:pt idx="145">
                  <c:v>1.3891992023265859E-2</c:v>
                </c:pt>
                <c:pt idx="146">
                  <c:v>1.1746049740403752E-2</c:v>
                </c:pt>
                <c:pt idx="147">
                  <c:v>1.0592828793092366E-2</c:v>
                </c:pt>
                <c:pt idx="148">
                  <c:v>1.0381407259421101E-2</c:v>
                </c:pt>
                <c:pt idx="149">
                  <c:v>1.0322357582020986E-2</c:v>
                </c:pt>
                <c:pt idx="150">
                  <c:v>9.4483322986780634E-3</c:v>
                </c:pt>
                <c:pt idx="151">
                  <c:v>8.7985988916006539E-3</c:v>
                </c:pt>
                <c:pt idx="152">
                  <c:v>8.5513775609122669E-3</c:v>
                </c:pt>
                <c:pt idx="153">
                  <c:v>7.8943525638100823E-3</c:v>
                </c:pt>
                <c:pt idx="154">
                  <c:v>7.8220428316281287E-3</c:v>
                </c:pt>
                <c:pt idx="155">
                  <c:v>7.6568439674053511E-3</c:v>
                </c:pt>
                <c:pt idx="156">
                  <c:v>7.1626990626374029E-3</c:v>
                </c:pt>
                <c:pt idx="157">
                  <c:v>7.0674717122171668E-3</c:v>
                </c:pt>
                <c:pt idx="158">
                  <c:v>6.8768280365981349E-3</c:v>
                </c:pt>
                <c:pt idx="159">
                  <c:v>6.4810241205120953E-3</c:v>
                </c:pt>
                <c:pt idx="160">
                  <c:v>6.4572897940177757E-3</c:v>
                </c:pt>
                <c:pt idx="161">
                  <c:v>6.012637241189181E-3</c:v>
                </c:pt>
                <c:pt idx="162">
                  <c:v>5.4477198734034791E-3</c:v>
                </c:pt>
                <c:pt idx="163">
                  <c:v>4.974618523357884E-3</c:v>
                </c:pt>
                <c:pt idx="164">
                  <c:v>4.7193822334974109E-3</c:v>
                </c:pt>
                <c:pt idx="165">
                  <c:v>4.5892389736955372E-3</c:v>
                </c:pt>
                <c:pt idx="166">
                  <c:v>4.5659855915024276E-3</c:v>
                </c:pt>
                <c:pt idx="167">
                  <c:v>4.3970464522076281E-3</c:v>
                </c:pt>
                <c:pt idx="168">
                  <c:v>3.2152513073821633E-3</c:v>
                </c:pt>
                <c:pt idx="169">
                  <c:v>2.802941153725742E-3</c:v>
                </c:pt>
                <c:pt idx="170">
                  <c:v>2.7931109812249686E-3</c:v>
                </c:pt>
                <c:pt idx="171">
                  <c:v>2.5856652381123918E-3</c:v>
                </c:pt>
                <c:pt idx="172">
                  <c:v>2.5611431234610228E-3</c:v>
                </c:pt>
                <c:pt idx="173">
                  <c:v>2.5557723200712672E-3</c:v>
                </c:pt>
                <c:pt idx="174">
                  <c:v>1.7590728133440702E-3</c:v>
                </c:pt>
                <c:pt idx="175">
                  <c:v>1.7157577660886563E-3</c:v>
                </c:pt>
                <c:pt idx="176">
                  <c:v>1.5128298315380427E-3</c:v>
                </c:pt>
                <c:pt idx="177">
                  <c:v>1.3321710133941973E-3</c:v>
                </c:pt>
                <c:pt idx="178">
                  <c:v>1.2917956296861974E-3</c:v>
                </c:pt>
                <c:pt idx="179">
                  <c:v>1.1798118984998791E-3</c:v>
                </c:pt>
                <c:pt idx="180">
                  <c:v>1.1701022052588411E-3</c:v>
                </c:pt>
                <c:pt idx="181">
                  <c:v>1.0035258350941326E-3</c:v>
                </c:pt>
                <c:pt idx="182">
                  <c:v>8.5873756445491395E-4</c:v>
                </c:pt>
                <c:pt idx="183">
                  <c:v>7.2255996730345338E-4</c:v>
                </c:pt>
                <c:pt idx="184">
                  <c:v>5.1322338149784128E-4</c:v>
                </c:pt>
              </c:numCache>
            </c:numRef>
          </c:yVal>
          <c:smooth val="0"/>
          <c:extLst>
            <c:ext xmlns:c16="http://schemas.microsoft.com/office/drawing/2014/chart" uri="{C3380CC4-5D6E-409C-BE32-E72D297353CC}">
              <c16:uniqueId val="{00000000-1CC2-4C30-AC5E-878C054244B6}"/>
            </c:ext>
          </c:extLst>
        </c:ser>
        <c:dLbls>
          <c:showLegendKey val="0"/>
          <c:showVal val="0"/>
          <c:showCatName val="0"/>
          <c:showSerName val="0"/>
          <c:showPercent val="0"/>
          <c:showBubbleSize val="0"/>
        </c:dLbls>
        <c:axId val="1788714032"/>
        <c:axId val="1745168112"/>
      </c:scatterChart>
      <c:valAx>
        <c:axId val="1788714032"/>
        <c:scaling>
          <c:orientation val="minMax"/>
          <c:max val="225"/>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45168112"/>
        <c:crosses val="autoZero"/>
        <c:crossBetween val="midCat"/>
        <c:majorUnit val="25"/>
      </c:valAx>
      <c:valAx>
        <c:axId val="1745168112"/>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88714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Sheet1!$B$2:$B$186</c:f>
              <c:numCache>
                <c:formatCode>0</c:formatCode>
                <c:ptCount val="185"/>
                <c:pt idx="0">
                  <c:v>10.989107511629635</c:v>
                </c:pt>
                <c:pt idx="1">
                  <c:v>19.01129780574983</c:v>
                </c:pt>
                <c:pt idx="2">
                  <c:v>45.571098869917364</c:v>
                </c:pt>
                <c:pt idx="3">
                  <c:v>17.143869433458654</c:v>
                </c:pt>
                <c:pt idx="4">
                  <c:v>29.481351999692055</c:v>
                </c:pt>
                <c:pt idx="5">
                  <c:v>29.497011628831249</c:v>
                </c:pt>
                <c:pt idx="6">
                  <c:v>81.261054940939104</c:v>
                </c:pt>
                <c:pt idx="7">
                  <c:v>185.82690859041293</c:v>
                </c:pt>
                <c:pt idx="8">
                  <c:v>19.599471869657226</c:v>
                </c:pt>
                <c:pt idx="9">
                  <c:v>39.223648952505577</c:v>
                </c:pt>
                <c:pt idx="10">
                  <c:v>30.669097858005205</c:v>
                </c:pt>
                <c:pt idx="11">
                  <c:v>31.23848752774698</c:v>
                </c:pt>
                <c:pt idx="12">
                  <c:v>180.6088049936802</c:v>
                </c:pt>
                <c:pt idx="13">
                  <c:v>131.87721374931994</c:v>
                </c:pt>
                <c:pt idx="14">
                  <c:v>39.783633561607346</c:v>
                </c:pt>
                <c:pt idx="15">
                  <c:v>82.904082378609289</c:v>
                </c:pt>
                <c:pt idx="16">
                  <c:v>67.54790667438273</c:v>
                </c:pt>
                <c:pt idx="17">
                  <c:v>33.546778212891311</c:v>
                </c:pt>
                <c:pt idx="18">
                  <c:v>28.290643022583833</c:v>
                </c:pt>
                <c:pt idx="19">
                  <c:v>54.698978327226236</c:v>
                </c:pt>
                <c:pt idx="20">
                  <c:v>87.610278928941014</c:v>
                </c:pt>
                <c:pt idx="21">
                  <c:v>23.411663547336399</c:v>
                </c:pt>
                <c:pt idx="22">
                  <c:v>17.005087609891504</c:v>
                </c:pt>
                <c:pt idx="23">
                  <c:v>58.47059698514888</c:v>
                </c:pt>
                <c:pt idx="24">
                  <c:v>56.429732419946845</c:v>
                </c:pt>
                <c:pt idx="25">
                  <c:v>32.187780926880059</c:v>
                </c:pt>
                <c:pt idx="26">
                  <c:v>45.716814555896292</c:v>
                </c:pt>
                <c:pt idx="27">
                  <c:v>54.42344330244547</c:v>
                </c:pt>
                <c:pt idx="28">
                  <c:v>65.238615637404962</c:v>
                </c:pt>
                <c:pt idx="29">
                  <c:v>32.174585394540131</c:v>
                </c:pt>
                <c:pt idx="30">
                  <c:v>19.141253382035387</c:v>
                </c:pt>
                <c:pt idx="31">
                  <c:v>96.295383669315001</c:v>
                </c:pt>
                <c:pt idx="32">
                  <c:v>57.745114387116708</c:v>
                </c:pt>
                <c:pt idx="33">
                  <c:v>72.186742285011562</c:v>
                </c:pt>
                <c:pt idx="34">
                  <c:v>26.442681071245236</c:v>
                </c:pt>
                <c:pt idx="35">
                  <c:v>36.693574506997038</c:v>
                </c:pt>
                <c:pt idx="36">
                  <c:v>80.60709896308822</c:v>
                </c:pt>
                <c:pt idx="37">
                  <c:v>205.12441690069124</c:v>
                </c:pt>
                <c:pt idx="38">
                  <c:v>39.308621865260278</c:v>
                </c:pt>
                <c:pt idx="39">
                  <c:v>28.811052488972091</c:v>
                </c:pt>
                <c:pt idx="40">
                  <c:v>38.407103212663259</c:v>
                </c:pt>
                <c:pt idx="41">
                  <c:v>40.716447529857852</c:v>
                </c:pt>
                <c:pt idx="42">
                  <c:v>90.258842202787676</c:v>
                </c:pt>
                <c:pt idx="43">
                  <c:v>28.697196123892919</c:v>
                </c:pt>
                <c:pt idx="44">
                  <c:v>37.657461613472499</c:v>
                </c:pt>
                <c:pt idx="45">
                  <c:v>30.419489697077143</c:v>
                </c:pt>
                <c:pt idx="46">
                  <c:v>13.901658567987431</c:v>
                </c:pt>
                <c:pt idx="47">
                  <c:v>40.267337114608068</c:v>
                </c:pt>
                <c:pt idx="48">
                  <c:v>21.915902686848682</c:v>
                </c:pt>
                <c:pt idx="49">
                  <c:v>15.255840473445829</c:v>
                </c:pt>
                <c:pt idx="50">
                  <c:v>11.400107545639584</c:v>
                </c:pt>
                <c:pt idx="51">
                  <c:v>17.523326589047873</c:v>
                </c:pt>
                <c:pt idx="52">
                  <c:v>53.460083446728021</c:v>
                </c:pt>
                <c:pt idx="53">
                  <c:v>34.306315007988673</c:v>
                </c:pt>
                <c:pt idx="54">
                  <c:v>9.2492090631196469</c:v>
                </c:pt>
                <c:pt idx="55">
                  <c:v>11.025897948985675</c:v>
                </c:pt>
                <c:pt idx="56">
                  <c:v>23.923678092323414</c:v>
                </c:pt>
                <c:pt idx="57">
                  <c:v>32.606785470661855</c:v>
                </c:pt>
                <c:pt idx="58">
                  <c:v>25.168351386357173</c:v>
                </c:pt>
                <c:pt idx="59">
                  <c:v>33.504915202290796</c:v>
                </c:pt>
                <c:pt idx="60">
                  <c:v>58.4549359105566</c:v>
                </c:pt>
                <c:pt idx="61">
                  <c:v>22.204423657774715</c:v>
                </c:pt>
                <c:pt idx="62">
                  <c:v>60.460333766730514</c:v>
                </c:pt>
                <c:pt idx="63">
                  <c:v>77.022326451730791</c:v>
                </c:pt>
                <c:pt idx="64">
                  <c:v>81.68998553021801</c:v>
                </c:pt>
                <c:pt idx="65">
                  <c:v>66.072508482280128</c:v>
                </c:pt>
                <c:pt idx="66">
                  <c:v>49.691523299198423</c:v>
                </c:pt>
                <c:pt idx="67">
                  <c:v>51.23775850946307</c:v>
                </c:pt>
                <c:pt idx="68">
                  <c:v>47.784853034970041</c:v>
                </c:pt>
                <c:pt idx="69">
                  <c:v>25.48286998838665</c:v>
                </c:pt>
                <c:pt idx="70">
                  <c:v>21.039227093900745</c:v>
                </c:pt>
                <c:pt idx="71">
                  <c:v>43.959969042416617</c:v>
                </c:pt>
                <c:pt idx="72">
                  <c:v>73.818400357429269</c:v>
                </c:pt>
                <c:pt idx="73">
                  <c:v>23.698219478498469</c:v>
                </c:pt>
                <c:pt idx="74">
                  <c:v>17.243384430405985</c:v>
                </c:pt>
                <c:pt idx="75">
                  <c:v>42.00867130307315</c:v>
                </c:pt>
                <c:pt idx="76">
                  <c:v>61.061298088345609</c:v>
                </c:pt>
                <c:pt idx="77">
                  <c:v>149.66254157485824</c:v>
                </c:pt>
                <c:pt idx="78">
                  <c:v>17.981019237147553</c:v>
                </c:pt>
                <c:pt idx="79">
                  <c:v>81.499623742703378</c:v>
                </c:pt>
                <c:pt idx="80">
                  <c:v>29.961834660580525</c:v>
                </c:pt>
                <c:pt idx="81">
                  <c:v>53.29343279334018</c:v>
                </c:pt>
                <c:pt idx="82">
                  <c:v>29.359421744842745</c:v>
                </c:pt>
                <c:pt idx="83">
                  <c:v>10.545554808992668</c:v>
                </c:pt>
                <c:pt idx="84">
                  <c:v>33.997425585233692</c:v>
                </c:pt>
                <c:pt idx="85">
                  <c:v>29.111019706895064</c:v>
                </c:pt>
                <c:pt idx="86">
                  <c:v>7.5533385981339682</c:v>
                </c:pt>
                <c:pt idx="87">
                  <c:v>77.324105783288431</c:v>
                </c:pt>
                <c:pt idx="88">
                  <c:v>31.619482064079829</c:v>
                </c:pt>
                <c:pt idx="89">
                  <c:v>62.245191982993312</c:v>
                </c:pt>
                <c:pt idx="90">
                  <c:v>74.600642748253279</c:v>
                </c:pt>
                <c:pt idx="91">
                  <c:v>43.778634465782623</c:v>
                </c:pt>
                <c:pt idx="92">
                  <c:v>20.985807117457814</c:v>
                </c:pt>
                <c:pt idx="93">
                  <c:v>37.82547893191532</c:v>
                </c:pt>
                <c:pt idx="94">
                  <c:v>22.768657221312935</c:v>
                </c:pt>
                <c:pt idx="95">
                  <c:v>6.5981522429913193</c:v>
                </c:pt>
                <c:pt idx="96">
                  <c:v>28.105524456687885</c:v>
                </c:pt>
                <c:pt idx="97">
                  <c:v>28.377416125766615</c:v>
                </c:pt>
                <c:pt idx="98">
                  <c:v>35.256242267500276</c:v>
                </c:pt>
                <c:pt idx="99">
                  <c:v>24.354584692354724</c:v>
                </c:pt>
                <c:pt idx="100">
                  <c:v>39.304491750473893</c:v>
                </c:pt>
                <c:pt idx="101">
                  <c:v>31.080695268022126</c:v>
                </c:pt>
                <c:pt idx="102">
                  <c:v>14.878076226476866</c:v>
                </c:pt>
                <c:pt idx="103">
                  <c:v>40.236181537592735</c:v>
                </c:pt>
                <c:pt idx="104">
                  <c:v>45.098964711729899</c:v>
                </c:pt>
                <c:pt idx="105">
                  <c:v>22.657647665004315</c:v>
                </c:pt>
                <c:pt idx="106">
                  <c:v>62.131432377017013</c:v>
                </c:pt>
                <c:pt idx="107">
                  <c:v>39.002610491470804</c:v>
                </c:pt>
                <c:pt idx="108">
                  <c:v>16.17013645589326</c:v>
                </c:pt>
                <c:pt idx="109">
                  <c:v>54.557509569369536</c:v>
                </c:pt>
                <c:pt idx="110">
                  <c:v>16.101621575391338</c:v>
                </c:pt>
                <c:pt idx="111">
                  <c:v>17.264594625033851</c:v>
                </c:pt>
                <c:pt idx="112">
                  <c:v>58.475482289515547</c:v>
                </c:pt>
                <c:pt idx="113">
                  <c:v>42.835117286532316</c:v>
                </c:pt>
                <c:pt idx="114">
                  <c:v>37.7073188465219</c:v>
                </c:pt>
                <c:pt idx="115">
                  <c:v>65.157020937440436</c:v>
                </c:pt>
                <c:pt idx="116">
                  <c:v>44.501581666315097</c:v>
                </c:pt>
                <c:pt idx="117">
                  <c:v>29.899824106028305</c:v>
                </c:pt>
                <c:pt idx="118">
                  <c:v>28.649348362232882</c:v>
                </c:pt>
                <c:pt idx="119">
                  <c:v>28.210523900508793</c:v>
                </c:pt>
                <c:pt idx="120">
                  <c:v>29.44155885951416</c:v>
                </c:pt>
                <c:pt idx="121">
                  <c:v>44.705566684487586</c:v>
                </c:pt>
                <c:pt idx="122">
                  <c:v>26.16397313070642</c:v>
                </c:pt>
                <c:pt idx="123">
                  <c:v>18.425136418109883</c:v>
                </c:pt>
                <c:pt idx="124">
                  <c:v>42.495030919887306</c:v>
                </c:pt>
                <c:pt idx="125">
                  <c:v>35.48392260439482</c:v>
                </c:pt>
                <c:pt idx="126">
                  <c:v>18.212926129160675</c:v>
                </c:pt>
                <c:pt idx="127">
                  <c:v>63.087528504867407</c:v>
                </c:pt>
                <c:pt idx="128">
                  <c:v>33.851676792002131</c:v>
                </c:pt>
                <c:pt idx="129">
                  <c:v>8.8266164900597133</c:v>
                </c:pt>
                <c:pt idx="130">
                  <c:v>29.965431267341746</c:v>
                </c:pt>
                <c:pt idx="131">
                  <c:v>35.2852819316916</c:v>
                </c:pt>
                <c:pt idx="132">
                  <c:v>50.030243578225587</c:v>
                </c:pt>
                <c:pt idx="133">
                  <c:v>40.564708695135401</c:v>
                </c:pt>
                <c:pt idx="134">
                  <c:v>28.138979022162598</c:v>
                </c:pt>
                <c:pt idx="135">
                  <c:v>25.985125509050945</c:v>
                </c:pt>
                <c:pt idx="136">
                  <c:v>34.069509912079901</c:v>
                </c:pt>
                <c:pt idx="137">
                  <c:v>23.19569405672982</c:v>
                </c:pt>
                <c:pt idx="138">
                  <c:v>29.490422154351918</c:v>
                </c:pt>
                <c:pt idx="139">
                  <c:v>20.060610781767434</c:v>
                </c:pt>
                <c:pt idx="140">
                  <c:v>10.663717599978844</c:v>
                </c:pt>
                <c:pt idx="141">
                  <c:v>13.893438465891956</c:v>
                </c:pt>
                <c:pt idx="142">
                  <c:v>51.578417815588601</c:v>
                </c:pt>
                <c:pt idx="143">
                  <c:v>10.45992521545268</c:v>
                </c:pt>
                <c:pt idx="144">
                  <c:v>64.717069989554091</c:v>
                </c:pt>
                <c:pt idx="145">
                  <c:v>37.559227476674728</c:v>
                </c:pt>
                <c:pt idx="146">
                  <c:v>141.24628228017025</c:v>
                </c:pt>
                <c:pt idx="147">
                  <c:v>46.787151947310896</c:v>
                </c:pt>
                <c:pt idx="148">
                  <c:v>23.023995588308079</c:v>
                </c:pt>
                <c:pt idx="149">
                  <c:v>34.319160131981747</c:v>
                </c:pt>
                <c:pt idx="150">
                  <c:v>16.152126922360978</c:v>
                </c:pt>
                <c:pt idx="151">
                  <c:v>42.537871443950564</c:v>
                </c:pt>
                <c:pt idx="152">
                  <c:v>64.527489212098232</c:v>
                </c:pt>
                <c:pt idx="153">
                  <c:v>45.205973167249198</c:v>
                </c:pt>
                <c:pt idx="154">
                  <c:v>32.199419709894464</c:v>
                </c:pt>
                <c:pt idx="155">
                  <c:v>64.791244992840774</c:v>
                </c:pt>
                <c:pt idx="156">
                  <c:v>52.022112765688355</c:v>
                </c:pt>
                <c:pt idx="157">
                  <c:v>49.198385450957026</c:v>
                </c:pt>
                <c:pt idx="158">
                  <c:v>27.616112117557414</c:v>
                </c:pt>
                <c:pt idx="159">
                  <c:v>164.23796683392004</c:v>
                </c:pt>
                <c:pt idx="160">
                  <c:v>16.755383078518147</c:v>
                </c:pt>
                <c:pt idx="161">
                  <c:v>15.693954202433702</c:v>
                </c:pt>
                <c:pt idx="162">
                  <c:v>80.339241278456697</c:v>
                </c:pt>
                <c:pt idx="163">
                  <c:v>31.809475417952452</c:v>
                </c:pt>
                <c:pt idx="164">
                  <c:v>33.372199835504901</c:v>
                </c:pt>
                <c:pt idx="165">
                  <c:v>40.663454135995792</c:v>
                </c:pt>
                <c:pt idx="166">
                  <c:v>44.924368328809699</c:v>
                </c:pt>
                <c:pt idx="167">
                  <c:v>38.723291030864019</c:v>
                </c:pt>
                <c:pt idx="168">
                  <c:v>15.038113334033079</c:v>
                </c:pt>
                <c:pt idx="169">
                  <c:v>11.645015507204027</c:v>
                </c:pt>
                <c:pt idx="170">
                  <c:v>56.09168434315697</c:v>
                </c:pt>
                <c:pt idx="171">
                  <c:v>57.294566575372002</c:v>
                </c:pt>
                <c:pt idx="172">
                  <c:v>4.907216666666689</c:v>
                </c:pt>
                <c:pt idx="173">
                  <c:v>29.932479300665648</c:v>
                </c:pt>
                <c:pt idx="174">
                  <c:v>25.305331384600663</c:v>
                </c:pt>
                <c:pt idx="175">
                  <c:v>25.63759089701615</c:v>
                </c:pt>
                <c:pt idx="176">
                  <c:v>9.7508447854376623</c:v>
                </c:pt>
                <c:pt idx="177">
                  <c:v>17.337496770146117</c:v>
                </c:pt>
                <c:pt idx="178">
                  <c:v>18.361555121546807</c:v>
                </c:pt>
                <c:pt idx="179">
                  <c:v>1.113846610547691</c:v>
                </c:pt>
                <c:pt idx="180">
                  <c:v>26.355170388092514</c:v>
                </c:pt>
                <c:pt idx="181">
                  <c:v>42.047377326565147</c:v>
                </c:pt>
                <c:pt idx="182">
                  <c:v>39.758842110657135</c:v>
                </c:pt>
                <c:pt idx="183">
                  <c:v>14.564345679003381</c:v>
                </c:pt>
                <c:pt idx="184">
                  <c:v>50.706733760931968</c:v>
                </c:pt>
              </c:numCache>
            </c:numRef>
          </c:xVal>
          <c:yVal>
            <c:numRef>
              <c:f>Sheet1!$C$2:$C$186</c:f>
              <c:numCache>
                <c:formatCode>0</c:formatCode>
                <c:ptCount val="185"/>
                <c:pt idx="0">
                  <c:v>12.721228497259075</c:v>
                </c:pt>
                <c:pt idx="1">
                  <c:v>10.873346261055532</c:v>
                </c:pt>
                <c:pt idx="2">
                  <c:v>6.6055900576958235</c:v>
                </c:pt>
                <c:pt idx="3">
                  <c:v>3.6202771022425608</c:v>
                </c:pt>
                <c:pt idx="4">
                  <c:v>3.5929723191504372</c:v>
                </c:pt>
                <c:pt idx="5">
                  <c:v>3.5518488882880277</c:v>
                </c:pt>
                <c:pt idx="6">
                  <c:v>2.7664146336730671</c:v>
                </c:pt>
                <c:pt idx="7">
                  <c:v>2.7026937392098689</c:v>
                </c:pt>
                <c:pt idx="8">
                  <c:v>2.5424665422483561</c:v>
                </c:pt>
                <c:pt idx="9">
                  <c:v>2.5080382227008369</c:v>
                </c:pt>
                <c:pt idx="10">
                  <c:v>2.3433262592033519</c:v>
                </c:pt>
                <c:pt idx="11">
                  <c:v>2.3186757741782711</c:v>
                </c:pt>
                <c:pt idx="12">
                  <c:v>2.299177694449797</c:v>
                </c:pt>
                <c:pt idx="13">
                  <c:v>2.0179647424659182</c:v>
                </c:pt>
                <c:pt idx="14">
                  <c:v>1.9732260566754256</c:v>
                </c:pt>
                <c:pt idx="15">
                  <c:v>1.8549609425506459</c:v>
                </c:pt>
                <c:pt idx="16">
                  <c:v>1.8084115466888082</c:v>
                </c:pt>
                <c:pt idx="17">
                  <c:v>1.7739072948591688</c:v>
                </c:pt>
                <c:pt idx="18">
                  <c:v>1.4167552980288793</c:v>
                </c:pt>
                <c:pt idx="19">
                  <c:v>1.2962055787302413</c:v>
                </c:pt>
                <c:pt idx="20">
                  <c:v>1.2042406607583358</c:v>
                </c:pt>
                <c:pt idx="21">
                  <c:v>1.1653999358057854</c:v>
                </c:pt>
                <c:pt idx="22">
                  <c:v>1.1150530949451916</c:v>
                </c:pt>
                <c:pt idx="23">
                  <c:v>1.1101726568112316</c:v>
                </c:pt>
                <c:pt idx="24">
                  <c:v>1.0929251253130261</c:v>
                </c:pt>
                <c:pt idx="25">
                  <c:v>1.0287811628186012</c:v>
                </c:pt>
                <c:pt idx="26">
                  <c:v>0.97211842685798799</c:v>
                </c:pt>
                <c:pt idx="27">
                  <c:v>0.96963529292963846</c:v>
                </c:pt>
                <c:pt idx="28">
                  <c:v>0.85849501195435929</c:v>
                </c:pt>
                <c:pt idx="29">
                  <c:v>0.82935671210365902</c:v>
                </c:pt>
                <c:pt idx="30">
                  <c:v>0.82268514417354099</c:v>
                </c:pt>
                <c:pt idx="31">
                  <c:v>0.7823995629154501</c:v>
                </c:pt>
                <c:pt idx="32">
                  <c:v>0.76740383484472019</c:v>
                </c:pt>
                <c:pt idx="33">
                  <c:v>0.71569243895270629</c:v>
                </c:pt>
                <c:pt idx="34">
                  <c:v>0.57519924470637129</c:v>
                </c:pt>
                <c:pt idx="35">
                  <c:v>0.55096209748340186</c:v>
                </c:pt>
                <c:pt idx="36">
                  <c:v>0.54528607640033666</c:v>
                </c:pt>
                <c:pt idx="37">
                  <c:v>0.54017143181330662</c:v>
                </c:pt>
                <c:pt idx="38">
                  <c:v>0.47402051620399926</c:v>
                </c:pt>
                <c:pt idx="39">
                  <c:v>0.44984981095175486</c:v>
                </c:pt>
                <c:pt idx="40">
                  <c:v>0.4386562100761891</c:v>
                </c:pt>
                <c:pt idx="41">
                  <c:v>0.41862399188806526</c:v>
                </c:pt>
                <c:pt idx="42">
                  <c:v>0.40424654185711861</c:v>
                </c:pt>
                <c:pt idx="43">
                  <c:v>0.39183705656260992</c:v>
                </c:pt>
                <c:pt idx="44">
                  <c:v>0.36119625811946848</c:v>
                </c:pt>
                <c:pt idx="45">
                  <c:v>0.34512783003508263</c:v>
                </c:pt>
                <c:pt idx="46">
                  <c:v>0.32354715142826129</c:v>
                </c:pt>
                <c:pt idx="47">
                  <c:v>0.3040756563991362</c:v>
                </c:pt>
                <c:pt idx="48">
                  <c:v>0.2911720837568213</c:v>
                </c:pt>
                <c:pt idx="49">
                  <c:v>0.27541976746975549</c:v>
                </c:pt>
                <c:pt idx="50">
                  <c:v>0.26725341178436141</c:v>
                </c:pt>
                <c:pt idx="51">
                  <c:v>0.26046862610090238</c:v>
                </c:pt>
                <c:pt idx="52">
                  <c:v>0.25761579797858869</c:v>
                </c:pt>
                <c:pt idx="53">
                  <c:v>0.24413446468682176</c:v>
                </c:pt>
                <c:pt idx="54">
                  <c:v>0.24328119679004837</c:v>
                </c:pt>
                <c:pt idx="55">
                  <c:v>0.24047362671275607</c:v>
                </c:pt>
                <c:pt idx="56">
                  <c:v>0.2333015626046627</c:v>
                </c:pt>
                <c:pt idx="57">
                  <c:v>0.2188456638988823</c:v>
                </c:pt>
                <c:pt idx="58">
                  <c:v>0.20979849410336049</c:v>
                </c:pt>
                <c:pt idx="59">
                  <c:v>0.19853359374703369</c:v>
                </c:pt>
                <c:pt idx="60">
                  <c:v>0.19148138075011248</c:v>
                </c:pt>
                <c:pt idx="61">
                  <c:v>0.18372784065262091</c:v>
                </c:pt>
                <c:pt idx="62">
                  <c:v>0.17748156082471755</c:v>
                </c:pt>
                <c:pt idx="63">
                  <c:v>0.17201763677554435</c:v>
                </c:pt>
                <c:pt idx="64">
                  <c:v>0.1711621125962135</c:v>
                </c:pt>
                <c:pt idx="65">
                  <c:v>0.16856666707772625</c:v>
                </c:pt>
                <c:pt idx="66">
                  <c:v>0.14178033470999948</c:v>
                </c:pt>
                <c:pt idx="67">
                  <c:v>0.13768730574213561</c:v>
                </c:pt>
                <c:pt idx="68">
                  <c:v>0.13115233172134744</c:v>
                </c:pt>
                <c:pt idx="69">
                  <c:v>0.10540132133367253</c:v>
                </c:pt>
                <c:pt idx="70">
                  <c:v>0.10149285508469914</c:v>
                </c:pt>
                <c:pt idx="71">
                  <c:v>0.10135709198722929</c:v>
                </c:pt>
                <c:pt idx="72">
                  <c:v>9.911863369528208E-2</c:v>
                </c:pt>
                <c:pt idx="73">
                  <c:v>9.6814091422320489E-2</c:v>
                </c:pt>
                <c:pt idx="74">
                  <c:v>9.3075049347100147E-2</c:v>
                </c:pt>
                <c:pt idx="75">
                  <c:v>9.2626629443872621E-2</c:v>
                </c:pt>
                <c:pt idx="76">
                  <c:v>9.2600941157210181E-2</c:v>
                </c:pt>
                <c:pt idx="77">
                  <c:v>8.9055471646198703E-2</c:v>
                </c:pt>
                <c:pt idx="78">
                  <c:v>8.8159341465282551E-2</c:v>
                </c:pt>
                <c:pt idx="79">
                  <c:v>8.7873996370549864E-2</c:v>
                </c:pt>
                <c:pt idx="80">
                  <c:v>8.7184434894555629E-2</c:v>
                </c:pt>
                <c:pt idx="81">
                  <c:v>8.3702077756058049E-2</c:v>
                </c:pt>
                <c:pt idx="82">
                  <c:v>8.3278489830615768E-2</c:v>
                </c:pt>
                <c:pt idx="83">
                  <c:v>8.246689627181307E-2</c:v>
                </c:pt>
                <c:pt idx="84">
                  <c:v>8.2297736309346212E-2</c:v>
                </c:pt>
                <c:pt idx="85">
                  <c:v>8.0412764350310695E-2</c:v>
                </c:pt>
                <c:pt idx="86">
                  <c:v>7.8140667450017812E-2</c:v>
                </c:pt>
                <c:pt idx="87">
                  <c:v>7.5571848218648471E-2</c:v>
                </c:pt>
                <c:pt idx="88">
                  <c:v>7.0538009058015119E-2</c:v>
                </c:pt>
                <c:pt idx="89">
                  <c:v>7.04333286534716E-2</c:v>
                </c:pt>
                <c:pt idx="90">
                  <c:v>7.0152112123653798E-2</c:v>
                </c:pt>
                <c:pt idx="91">
                  <c:v>6.8224141974096916E-2</c:v>
                </c:pt>
                <c:pt idx="92">
                  <c:v>6.1356735018218665E-2</c:v>
                </c:pt>
                <c:pt idx="93">
                  <c:v>6.0192961762243861E-2</c:v>
                </c:pt>
                <c:pt idx="94">
                  <c:v>5.7215186194397132E-2</c:v>
                </c:pt>
                <c:pt idx="95">
                  <c:v>5.4181720150619284E-2</c:v>
                </c:pt>
                <c:pt idx="96">
                  <c:v>5.3893841940860367E-2</c:v>
                </c:pt>
                <c:pt idx="97">
                  <c:v>5.2910924054603965E-2</c:v>
                </c:pt>
                <c:pt idx="98">
                  <c:v>5.1240778391262697E-2</c:v>
                </c:pt>
                <c:pt idx="99">
                  <c:v>4.7324799621662361E-2</c:v>
                </c:pt>
                <c:pt idx="100">
                  <c:v>4.5874773978162121E-2</c:v>
                </c:pt>
                <c:pt idx="101">
                  <c:v>4.4467080424134324E-2</c:v>
                </c:pt>
                <c:pt idx="102">
                  <c:v>4.3111581498407436E-2</c:v>
                </c:pt>
                <c:pt idx="103">
                  <c:v>4.2995834776404417E-2</c:v>
                </c:pt>
                <c:pt idx="104">
                  <c:v>4.2708916876583507E-2</c:v>
                </c:pt>
                <c:pt idx="105">
                  <c:v>4.1306295139458202E-2</c:v>
                </c:pt>
                <c:pt idx="106">
                  <c:v>4.0538184937490569E-2</c:v>
                </c:pt>
                <c:pt idx="107">
                  <c:v>3.7822186060495137E-2</c:v>
                </c:pt>
                <c:pt idx="108">
                  <c:v>3.7552221464898644E-2</c:v>
                </c:pt>
                <c:pt idx="109">
                  <c:v>3.6292243869863273E-2</c:v>
                </c:pt>
                <c:pt idx="110">
                  <c:v>3.6185279047543144E-2</c:v>
                </c:pt>
                <c:pt idx="111">
                  <c:v>3.5737520755577908E-2</c:v>
                </c:pt>
                <c:pt idx="112">
                  <c:v>3.5361835244720752E-2</c:v>
                </c:pt>
                <c:pt idx="113">
                  <c:v>3.3538460676929442E-2</c:v>
                </c:pt>
                <c:pt idx="114">
                  <c:v>3.2010923168670387E-2</c:v>
                </c:pt>
                <c:pt idx="115">
                  <c:v>3.0644609842975627E-2</c:v>
                </c:pt>
                <c:pt idx="116">
                  <c:v>2.920268907682308E-2</c:v>
                </c:pt>
                <c:pt idx="117">
                  <c:v>2.8411985104621017E-2</c:v>
                </c:pt>
                <c:pt idx="118">
                  <c:v>2.8207106669555098E-2</c:v>
                </c:pt>
                <c:pt idx="119">
                  <c:v>2.8020236814263452E-2</c:v>
                </c:pt>
                <c:pt idx="120">
                  <c:v>2.7938574646653846E-2</c:v>
                </c:pt>
                <c:pt idx="121">
                  <c:v>2.7935556228106635E-2</c:v>
                </c:pt>
                <c:pt idx="122">
                  <c:v>2.792660658373106E-2</c:v>
                </c:pt>
                <c:pt idx="123">
                  <c:v>2.7361486190453949E-2</c:v>
                </c:pt>
                <c:pt idx="124">
                  <c:v>2.609609324035363E-2</c:v>
                </c:pt>
                <c:pt idx="125">
                  <c:v>2.5407261319437876E-2</c:v>
                </c:pt>
                <c:pt idx="126">
                  <c:v>2.4418134710810196E-2</c:v>
                </c:pt>
                <c:pt idx="127">
                  <c:v>2.2223860992019753E-2</c:v>
                </c:pt>
                <c:pt idx="128">
                  <c:v>2.2044902813005141E-2</c:v>
                </c:pt>
                <c:pt idx="129">
                  <c:v>2.1939435185987174E-2</c:v>
                </c:pt>
                <c:pt idx="130">
                  <c:v>2.1894279460446319E-2</c:v>
                </c:pt>
                <c:pt idx="131">
                  <c:v>2.1297835789163885E-2</c:v>
                </c:pt>
                <c:pt idx="132">
                  <c:v>2.0974365887170453E-2</c:v>
                </c:pt>
                <c:pt idx="133">
                  <c:v>2.0506929180584551E-2</c:v>
                </c:pt>
                <c:pt idx="134">
                  <c:v>2.0061765802472462E-2</c:v>
                </c:pt>
                <c:pt idx="135">
                  <c:v>1.9955525397727308E-2</c:v>
                </c:pt>
                <c:pt idx="136">
                  <c:v>1.9191594481256454E-2</c:v>
                </c:pt>
                <c:pt idx="137">
                  <c:v>1.7625021983937533E-2</c:v>
                </c:pt>
                <c:pt idx="138">
                  <c:v>1.7454705129279005E-2</c:v>
                </c:pt>
                <c:pt idx="139">
                  <c:v>1.5466880205930546E-2</c:v>
                </c:pt>
                <c:pt idx="140">
                  <c:v>1.5091527432865832E-2</c:v>
                </c:pt>
                <c:pt idx="141">
                  <c:v>1.4605119249072289E-2</c:v>
                </c:pt>
                <c:pt idx="142">
                  <c:v>1.4578204863855679E-2</c:v>
                </c:pt>
                <c:pt idx="143">
                  <c:v>1.4573418903870925E-2</c:v>
                </c:pt>
                <c:pt idx="144">
                  <c:v>1.4471766323301827E-2</c:v>
                </c:pt>
                <c:pt idx="145">
                  <c:v>1.3891992023265859E-2</c:v>
                </c:pt>
                <c:pt idx="146">
                  <c:v>1.1746049740403752E-2</c:v>
                </c:pt>
                <c:pt idx="147">
                  <c:v>1.0592828793092366E-2</c:v>
                </c:pt>
                <c:pt idx="148">
                  <c:v>1.0381407259421101E-2</c:v>
                </c:pt>
                <c:pt idx="149">
                  <c:v>1.0322357582020986E-2</c:v>
                </c:pt>
                <c:pt idx="150">
                  <c:v>9.4483322986780634E-3</c:v>
                </c:pt>
                <c:pt idx="151">
                  <c:v>8.7985988916006539E-3</c:v>
                </c:pt>
                <c:pt idx="152">
                  <c:v>8.5513775609122669E-3</c:v>
                </c:pt>
                <c:pt idx="153">
                  <c:v>7.8943525638100823E-3</c:v>
                </c:pt>
                <c:pt idx="154">
                  <c:v>7.8220428316281287E-3</c:v>
                </c:pt>
                <c:pt idx="155">
                  <c:v>7.6568439674053511E-3</c:v>
                </c:pt>
                <c:pt idx="156">
                  <c:v>7.1626990626374029E-3</c:v>
                </c:pt>
                <c:pt idx="157">
                  <c:v>7.0674717122171668E-3</c:v>
                </c:pt>
                <c:pt idx="158">
                  <c:v>6.8768280365981349E-3</c:v>
                </c:pt>
                <c:pt idx="159">
                  <c:v>6.4810241205120953E-3</c:v>
                </c:pt>
                <c:pt idx="160">
                  <c:v>6.4572897940177757E-3</c:v>
                </c:pt>
                <c:pt idx="161">
                  <c:v>6.012637241189181E-3</c:v>
                </c:pt>
                <c:pt idx="162">
                  <c:v>5.4477198734034791E-3</c:v>
                </c:pt>
                <c:pt idx="163">
                  <c:v>4.974618523357884E-3</c:v>
                </c:pt>
                <c:pt idx="164">
                  <c:v>4.7193822334974109E-3</c:v>
                </c:pt>
                <c:pt idx="165">
                  <c:v>4.5892389736955372E-3</c:v>
                </c:pt>
                <c:pt idx="166">
                  <c:v>4.5659855915024276E-3</c:v>
                </c:pt>
                <c:pt idx="167">
                  <c:v>4.3970464522076281E-3</c:v>
                </c:pt>
                <c:pt idx="168">
                  <c:v>3.2152513073821633E-3</c:v>
                </c:pt>
                <c:pt idx="169">
                  <c:v>2.802941153725742E-3</c:v>
                </c:pt>
                <c:pt idx="170">
                  <c:v>2.7931109812249686E-3</c:v>
                </c:pt>
                <c:pt idx="171">
                  <c:v>2.5856652381123918E-3</c:v>
                </c:pt>
                <c:pt idx="172">
                  <c:v>2.5611431234610228E-3</c:v>
                </c:pt>
                <c:pt idx="173">
                  <c:v>2.5557723200712672E-3</c:v>
                </c:pt>
                <c:pt idx="174">
                  <c:v>1.7590728133440702E-3</c:v>
                </c:pt>
                <c:pt idx="175">
                  <c:v>1.7157577660886563E-3</c:v>
                </c:pt>
                <c:pt idx="176">
                  <c:v>1.5128298315380427E-3</c:v>
                </c:pt>
                <c:pt idx="177">
                  <c:v>1.3321710133941973E-3</c:v>
                </c:pt>
                <c:pt idx="178">
                  <c:v>1.2917956296861974E-3</c:v>
                </c:pt>
                <c:pt idx="179">
                  <c:v>1.1798118984998791E-3</c:v>
                </c:pt>
                <c:pt idx="180">
                  <c:v>1.1701022052588411E-3</c:v>
                </c:pt>
                <c:pt idx="181">
                  <c:v>1.0035258350941326E-3</c:v>
                </c:pt>
                <c:pt idx="182">
                  <c:v>8.5873756445491395E-4</c:v>
                </c:pt>
                <c:pt idx="183">
                  <c:v>7.2255996730345338E-4</c:v>
                </c:pt>
                <c:pt idx="184">
                  <c:v>5.1322338149784128E-4</c:v>
                </c:pt>
              </c:numCache>
            </c:numRef>
          </c:yVal>
          <c:smooth val="0"/>
          <c:extLst>
            <c:ext xmlns:c16="http://schemas.microsoft.com/office/drawing/2014/chart" uri="{C3380CC4-5D6E-409C-BE32-E72D297353CC}">
              <c16:uniqueId val="{00000000-1CC2-4C30-AC5E-878C054244B6}"/>
            </c:ext>
          </c:extLst>
        </c:ser>
        <c:dLbls>
          <c:showLegendKey val="0"/>
          <c:showVal val="0"/>
          <c:showCatName val="0"/>
          <c:showSerName val="0"/>
          <c:showPercent val="0"/>
          <c:showBubbleSize val="0"/>
        </c:dLbls>
        <c:axId val="1788714032"/>
        <c:axId val="1745168112"/>
      </c:scatterChart>
      <c:valAx>
        <c:axId val="1788714032"/>
        <c:scaling>
          <c:orientation val="minMax"/>
          <c:max val="225"/>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45168112"/>
        <c:crosses val="autoZero"/>
        <c:crossBetween val="midCat"/>
        <c:majorUnit val="25"/>
      </c:valAx>
      <c:valAx>
        <c:axId val="1745168112"/>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88714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Sheet1!$B$2:$B$186</c:f>
              <c:numCache>
                <c:formatCode>0</c:formatCode>
                <c:ptCount val="185"/>
                <c:pt idx="0">
                  <c:v>10.989107511629635</c:v>
                </c:pt>
                <c:pt idx="1">
                  <c:v>19.01129780574983</c:v>
                </c:pt>
                <c:pt idx="2">
                  <c:v>45.571098869917364</c:v>
                </c:pt>
                <c:pt idx="3">
                  <c:v>17.143869433458654</c:v>
                </c:pt>
                <c:pt idx="4">
                  <c:v>29.481351999692055</c:v>
                </c:pt>
                <c:pt idx="5">
                  <c:v>29.497011628831249</c:v>
                </c:pt>
                <c:pt idx="6">
                  <c:v>81.261054940939104</c:v>
                </c:pt>
                <c:pt idx="7">
                  <c:v>185.82690859041293</c:v>
                </c:pt>
                <c:pt idx="8">
                  <c:v>19.599471869657226</c:v>
                </c:pt>
                <c:pt idx="9">
                  <c:v>39.223648952505577</c:v>
                </c:pt>
                <c:pt idx="10">
                  <c:v>30.669097858005205</c:v>
                </c:pt>
                <c:pt idx="11">
                  <c:v>31.23848752774698</c:v>
                </c:pt>
                <c:pt idx="12">
                  <c:v>180.6088049936802</c:v>
                </c:pt>
                <c:pt idx="13">
                  <c:v>131.87721374931994</c:v>
                </c:pt>
                <c:pt idx="14">
                  <c:v>39.783633561607346</c:v>
                </c:pt>
                <c:pt idx="15">
                  <c:v>82.904082378609289</c:v>
                </c:pt>
                <c:pt idx="16">
                  <c:v>67.54790667438273</c:v>
                </c:pt>
                <c:pt idx="17">
                  <c:v>33.546778212891311</c:v>
                </c:pt>
                <c:pt idx="18">
                  <c:v>28.290643022583833</c:v>
                </c:pt>
                <c:pt idx="19">
                  <c:v>54.698978327226236</c:v>
                </c:pt>
                <c:pt idx="20">
                  <c:v>87.610278928941014</c:v>
                </c:pt>
                <c:pt idx="21">
                  <c:v>23.411663547336399</c:v>
                </c:pt>
                <c:pt idx="22">
                  <c:v>17.005087609891504</c:v>
                </c:pt>
                <c:pt idx="23">
                  <c:v>58.47059698514888</c:v>
                </c:pt>
                <c:pt idx="24">
                  <c:v>56.429732419946845</c:v>
                </c:pt>
                <c:pt idx="25">
                  <c:v>32.187780926880059</c:v>
                </c:pt>
                <c:pt idx="26">
                  <c:v>45.716814555896292</c:v>
                </c:pt>
                <c:pt idx="27">
                  <c:v>54.42344330244547</c:v>
                </c:pt>
                <c:pt idx="28">
                  <c:v>65.238615637404962</c:v>
                </c:pt>
                <c:pt idx="29">
                  <c:v>32.174585394540131</c:v>
                </c:pt>
                <c:pt idx="30">
                  <c:v>19.141253382035387</c:v>
                </c:pt>
                <c:pt idx="31">
                  <c:v>96.295383669315001</c:v>
                </c:pt>
                <c:pt idx="32">
                  <c:v>57.745114387116708</c:v>
                </c:pt>
                <c:pt idx="33">
                  <c:v>72.186742285011562</c:v>
                </c:pt>
                <c:pt idx="34">
                  <c:v>26.442681071245236</c:v>
                </c:pt>
                <c:pt idx="35">
                  <c:v>36.693574506997038</c:v>
                </c:pt>
                <c:pt idx="36">
                  <c:v>80.60709896308822</c:v>
                </c:pt>
                <c:pt idx="37">
                  <c:v>205.12441690069124</c:v>
                </c:pt>
                <c:pt idx="38">
                  <c:v>39.308621865260278</c:v>
                </c:pt>
                <c:pt idx="39">
                  <c:v>28.811052488972091</c:v>
                </c:pt>
                <c:pt idx="40">
                  <c:v>38.407103212663259</c:v>
                </c:pt>
                <c:pt idx="41">
                  <c:v>40.716447529857852</c:v>
                </c:pt>
                <c:pt idx="42">
                  <c:v>90.258842202787676</c:v>
                </c:pt>
                <c:pt idx="43">
                  <c:v>28.697196123892919</c:v>
                </c:pt>
                <c:pt idx="44">
                  <c:v>37.657461613472499</c:v>
                </c:pt>
                <c:pt idx="45">
                  <c:v>30.419489697077143</c:v>
                </c:pt>
                <c:pt idx="46">
                  <c:v>13.901658567987431</c:v>
                </c:pt>
                <c:pt idx="47">
                  <c:v>40.267337114608068</c:v>
                </c:pt>
                <c:pt idx="48">
                  <c:v>21.915902686848682</c:v>
                </c:pt>
                <c:pt idx="49">
                  <c:v>15.255840473445829</c:v>
                </c:pt>
                <c:pt idx="50">
                  <c:v>11.400107545639584</c:v>
                </c:pt>
                <c:pt idx="51">
                  <c:v>17.523326589047873</c:v>
                </c:pt>
                <c:pt idx="52">
                  <c:v>53.460083446728021</c:v>
                </c:pt>
                <c:pt idx="53">
                  <c:v>34.306315007988673</c:v>
                </c:pt>
                <c:pt idx="54">
                  <c:v>9.2492090631196469</c:v>
                </c:pt>
                <c:pt idx="55">
                  <c:v>11.025897948985675</c:v>
                </c:pt>
                <c:pt idx="56">
                  <c:v>23.923678092323414</c:v>
                </c:pt>
                <c:pt idx="57">
                  <c:v>32.606785470661855</c:v>
                </c:pt>
                <c:pt idx="58">
                  <c:v>25.168351386357173</c:v>
                </c:pt>
                <c:pt idx="59">
                  <c:v>33.504915202290796</c:v>
                </c:pt>
                <c:pt idx="60">
                  <c:v>58.4549359105566</c:v>
                </c:pt>
                <c:pt idx="61">
                  <c:v>22.204423657774715</c:v>
                </c:pt>
                <c:pt idx="62">
                  <c:v>60.460333766730514</c:v>
                </c:pt>
                <c:pt idx="63">
                  <c:v>77.022326451730791</c:v>
                </c:pt>
                <c:pt idx="64">
                  <c:v>81.68998553021801</c:v>
                </c:pt>
                <c:pt idx="65">
                  <c:v>66.072508482280128</c:v>
                </c:pt>
                <c:pt idx="66">
                  <c:v>49.691523299198423</c:v>
                </c:pt>
                <c:pt idx="67">
                  <c:v>51.23775850946307</c:v>
                </c:pt>
                <c:pt idx="68">
                  <c:v>47.784853034970041</c:v>
                </c:pt>
                <c:pt idx="69">
                  <c:v>25.48286998838665</c:v>
                </c:pt>
                <c:pt idx="70">
                  <c:v>21.039227093900745</c:v>
                </c:pt>
                <c:pt idx="71">
                  <c:v>43.959969042416617</c:v>
                </c:pt>
                <c:pt idx="72">
                  <c:v>73.818400357429269</c:v>
                </c:pt>
                <c:pt idx="73">
                  <c:v>23.698219478498469</c:v>
                </c:pt>
                <c:pt idx="74">
                  <c:v>17.243384430405985</c:v>
                </c:pt>
                <c:pt idx="75">
                  <c:v>42.00867130307315</c:v>
                </c:pt>
                <c:pt idx="76">
                  <c:v>61.061298088345609</c:v>
                </c:pt>
                <c:pt idx="77">
                  <c:v>149.66254157485824</c:v>
                </c:pt>
                <c:pt idx="78">
                  <c:v>17.981019237147553</c:v>
                </c:pt>
                <c:pt idx="79">
                  <c:v>81.499623742703378</c:v>
                </c:pt>
                <c:pt idx="80">
                  <c:v>29.961834660580525</c:v>
                </c:pt>
                <c:pt idx="81">
                  <c:v>53.29343279334018</c:v>
                </c:pt>
                <c:pt idx="82">
                  <c:v>29.359421744842745</c:v>
                </c:pt>
                <c:pt idx="83">
                  <c:v>10.545554808992668</c:v>
                </c:pt>
                <c:pt idx="84">
                  <c:v>33.997425585233692</c:v>
                </c:pt>
                <c:pt idx="85">
                  <c:v>29.111019706895064</c:v>
                </c:pt>
                <c:pt idx="86">
                  <c:v>7.5533385981339682</c:v>
                </c:pt>
                <c:pt idx="87">
                  <c:v>77.324105783288431</c:v>
                </c:pt>
                <c:pt idx="88">
                  <c:v>31.619482064079829</c:v>
                </c:pt>
                <c:pt idx="89">
                  <c:v>62.245191982993312</c:v>
                </c:pt>
                <c:pt idx="90">
                  <c:v>74.600642748253279</c:v>
                </c:pt>
                <c:pt idx="91">
                  <c:v>43.778634465782623</c:v>
                </c:pt>
                <c:pt idx="92">
                  <c:v>20.985807117457814</c:v>
                </c:pt>
                <c:pt idx="93">
                  <c:v>37.82547893191532</c:v>
                </c:pt>
                <c:pt idx="94">
                  <c:v>22.768657221312935</c:v>
                </c:pt>
                <c:pt idx="95">
                  <c:v>6.5981522429913193</c:v>
                </c:pt>
                <c:pt idx="96">
                  <c:v>28.105524456687885</c:v>
                </c:pt>
                <c:pt idx="97">
                  <c:v>28.377416125766615</c:v>
                </c:pt>
                <c:pt idx="98">
                  <c:v>35.256242267500276</c:v>
                </c:pt>
                <c:pt idx="99">
                  <c:v>24.354584692354724</c:v>
                </c:pt>
                <c:pt idx="100">
                  <c:v>39.304491750473893</c:v>
                </c:pt>
                <c:pt idx="101">
                  <c:v>31.080695268022126</c:v>
                </c:pt>
                <c:pt idx="102">
                  <c:v>14.878076226476866</c:v>
                </c:pt>
                <c:pt idx="103">
                  <c:v>40.236181537592735</c:v>
                </c:pt>
                <c:pt idx="104">
                  <c:v>45.098964711729899</c:v>
                </c:pt>
                <c:pt idx="105">
                  <c:v>22.657647665004315</c:v>
                </c:pt>
                <c:pt idx="106">
                  <c:v>62.131432377017013</c:v>
                </c:pt>
                <c:pt idx="107">
                  <c:v>39.002610491470804</c:v>
                </c:pt>
                <c:pt idx="108">
                  <c:v>16.17013645589326</c:v>
                </c:pt>
                <c:pt idx="109">
                  <c:v>54.557509569369536</c:v>
                </c:pt>
                <c:pt idx="110">
                  <c:v>16.101621575391338</c:v>
                </c:pt>
                <c:pt idx="111">
                  <c:v>17.264594625033851</c:v>
                </c:pt>
                <c:pt idx="112">
                  <c:v>58.475482289515547</c:v>
                </c:pt>
                <c:pt idx="113">
                  <c:v>42.835117286532316</c:v>
                </c:pt>
                <c:pt idx="114">
                  <c:v>37.7073188465219</c:v>
                </c:pt>
                <c:pt idx="115">
                  <c:v>65.157020937440436</c:v>
                </c:pt>
                <c:pt idx="116">
                  <c:v>44.501581666315097</c:v>
                </c:pt>
                <c:pt idx="117">
                  <c:v>29.899824106028305</c:v>
                </c:pt>
                <c:pt idx="118">
                  <c:v>28.649348362232882</c:v>
                </c:pt>
                <c:pt idx="119">
                  <c:v>28.210523900508793</c:v>
                </c:pt>
                <c:pt idx="120">
                  <c:v>29.44155885951416</c:v>
                </c:pt>
                <c:pt idx="121">
                  <c:v>44.705566684487586</c:v>
                </c:pt>
                <c:pt idx="122">
                  <c:v>26.16397313070642</c:v>
                </c:pt>
                <c:pt idx="123">
                  <c:v>18.425136418109883</c:v>
                </c:pt>
                <c:pt idx="124">
                  <c:v>42.495030919887306</c:v>
                </c:pt>
                <c:pt idx="125">
                  <c:v>35.48392260439482</c:v>
                </c:pt>
                <c:pt idx="126">
                  <c:v>18.212926129160675</c:v>
                </c:pt>
                <c:pt idx="127">
                  <c:v>63.087528504867407</c:v>
                </c:pt>
                <c:pt idx="128">
                  <c:v>33.851676792002131</c:v>
                </c:pt>
                <c:pt idx="129">
                  <c:v>8.8266164900597133</c:v>
                </c:pt>
                <c:pt idx="130">
                  <c:v>29.965431267341746</c:v>
                </c:pt>
                <c:pt idx="131">
                  <c:v>35.2852819316916</c:v>
                </c:pt>
                <c:pt idx="132">
                  <c:v>50.030243578225587</c:v>
                </c:pt>
                <c:pt idx="133">
                  <c:v>40.564708695135401</c:v>
                </c:pt>
                <c:pt idx="134">
                  <c:v>28.138979022162598</c:v>
                </c:pt>
                <c:pt idx="135">
                  <c:v>25.985125509050945</c:v>
                </c:pt>
                <c:pt idx="136">
                  <c:v>34.069509912079901</c:v>
                </c:pt>
                <c:pt idx="137">
                  <c:v>23.19569405672982</c:v>
                </c:pt>
                <c:pt idx="138">
                  <c:v>29.490422154351918</c:v>
                </c:pt>
                <c:pt idx="139">
                  <c:v>20.060610781767434</c:v>
                </c:pt>
                <c:pt idx="140">
                  <c:v>10.663717599978844</c:v>
                </c:pt>
                <c:pt idx="141">
                  <c:v>13.893438465891956</c:v>
                </c:pt>
                <c:pt idx="142">
                  <c:v>51.578417815588601</c:v>
                </c:pt>
                <c:pt idx="143">
                  <c:v>10.45992521545268</c:v>
                </c:pt>
                <c:pt idx="144">
                  <c:v>64.717069989554091</c:v>
                </c:pt>
                <c:pt idx="145">
                  <c:v>37.559227476674728</c:v>
                </c:pt>
                <c:pt idx="146">
                  <c:v>141.24628228017025</c:v>
                </c:pt>
                <c:pt idx="147">
                  <c:v>46.787151947310896</c:v>
                </c:pt>
                <c:pt idx="148">
                  <c:v>23.023995588308079</c:v>
                </c:pt>
                <c:pt idx="149">
                  <c:v>34.319160131981747</c:v>
                </c:pt>
                <c:pt idx="150">
                  <c:v>16.152126922360978</c:v>
                </c:pt>
                <c:pt idx="151">
                  <c:v>42.537871443950564</c:v>
                </c:pt>
                <c:pt idx="152">
                  <c:v>64.527489212098232</c:v>
                </c:pt>
                <c:pt idx="153">
                  <c:v>45.205973167249198</c:v>
                </c:pt>
                <c:pt idx="154">
                  <c:v>32.199419709894464</c:v>
                </c:pt>
                <c:pt idx="155">
                  <c:v>64.791244992840774</c:v>
                </c:pt>
                <c:pt idx="156">
                  <c:v>52.022112765688355</c:v>
                </c:pt>
                <c:pt idx="157">
                  <c:v>49.198385450957026</c:v>
                </c:pt>
                <c:pt idx="158">
                  <c:v>27.616112117557414</c:v>
                </c:pt>
                <c:pt idx="159">
                  <c:v>164.23796683392004</c:v>
                </c:pt>
                <c:pt idx="160">
                  <c:v>16.755383078518147</c:v>
                </c:pt>
                <c:pt idx="161">
                  <c:v>15.693954202433702</c:v>
                </c:pt>
                <c:pt idx="162">
                  <c:v>80.339241278456697</c:v>
                </c:pt>
                <c:pt idx="163">
                  <c:v>31.809475417952452</c:v>
                </c:pt>
                <c:pt idx="164">
                  <c:v>33.372199835504901</c:v>
                </c:pt>
                <c:pt idx="165">
                  <c:v>40.663454135995792</c:v>
                </c:pt>
                <c:pt idx="166">
                  <c:v>44.924368328809699</c:v>
                </c:pt>
                <c:pt idx="167">
                  <c:v>38.723291030864019</c:v>
                </c:pt>
                <c:pt idx="168">
                  <c:v>15.038113334033079</c:v>
                </c:pt>
                <c:pt idx="169">
                  <c:v>11.645015507204027</c:v>
                </c:pt>
                <c:pt idx="170">
                  <c:v>56.09168434315697</c:v>
                </c:pt>
                <c:pt idx="171">
                  <c:v>57.294566575372002</c:v>
                </c:pt>
                <c:pt idx="172">
                  <c:v>4.907216666666689</c:v>
                </c:pt>
                <c:pt idx="173">
                  <c:v>29.932479300665648</c:v>
                </c:pt>
                <c:pt idx="174">
                  <c:v>25.305331384600663</c:v>
                </c:pt>
                <c:pt idx="175">
                  <c:v>25.63759089701615</c:v>
                </c:pt>
                <c:pt idx="176">
                  <c:v>9.7508447854376623</c:v>
                </c:pt>
                <c:pt idx="177">
                  <c:v>17.337496770146117</c:v>
                </c:pt>
                <c:pt idx="178">
                  <c:v>18.361555121546807</c:v>
                </c:pt>
                <c:pt idx="179">
                  <c:v>1.113846610547691</c:v>
                </c:pt>
                <c:pt idx="180">
                  <c:v>26.355170388092514</c:v>
                </c:pt>
                <c:pt idx="181">
                  <c:v>42.047377326565147</c:v>
                </c:pt>
                <c:pt idx="182">
                  <c:v>39.758842110657135</c:v>
                </c:pt>
                <c:pt idx="183">
                  <c:v>14.564345679003381</c:v>
                </c:pt>
                <c:pt idx="184">
                  <c:v>50.706733760931968</c:v>
                </c:pt>
              </c:numCache>
            </c:numRef>
          </c:xVal>
          <c:yVal>
            <c:numRef>
              <c:f>Sheet1!$C$2:$C$186</c:f>
              <c:numCache>
                <c:formatCode>0</c:formatCode>
                <c:ptCount val="185"/>
                <c:pt idx="0">
                  <c:v>12.721228497259075</c:v>
                </c:pt>
                <c:pt idx="1">
                  <c:v>10.873346261055532</c:v>
                </c:pt>
                <c:pt idx="2">
                  <c:v>6.6055900576958235</c:v>
                </c:pt>
                <c:pt idx="3">
                  <c:v>3.6202771022425608</c:v>
                </c:pt>
                <c:pt idx="4">
                  <c:v>3.5929723191504372</c:v>
                </c:pt>
                <c:pt idx="5">
                  <c:v>3.5518488882880277</c:v>
                </c:pt>
                <c:pt idx="6">
                  <c:v>2.7664146336730671</c:v>
                </c:pt>
                <c:pt idx="7">
                  <c:v>2.7026937392098689</c:v>
                </c:pt>
                <c:pt idx="8">
                  <c:v>2.5424665422483561</c:v>
                </c:pt>
                <c:pt idx="9">
                  <c:v>2.5080382227008369</c:v>
                </c:pt>
                <c:pt idx="10">
                  <c:v>2.3433262592033519</c:v>
                </c:pt>
                <c:pt idx="11">
                  <c:v>2.3186757741782711</c:v>
                </c:pt>
                <c:pt idx="12">
                  <c:v>2.299177694449797</c:v>
                </c:pt>
                <c:pt idx="13">
                  <c:v>2.0179647424659182</c:v>
                </c:pt>
                <c:pt idx="14">
                  <c:v>1.9732260566754256</c:v>
                </c:pt>
                <c:pt idx="15">
                  <c:v>1.8549609425506459</c:v>
                </c:pt>
                <c:pt idx="16">
                  <c:v>1.8084115466888082</c:v>
                </c:pt>
                <c:pt idx="17">
                  <c:v>1.7739072948591688</c:v>
                </c:pt>
                <c:pt idx="18">
                  <c:v>1.4167552980288793</c:v>
                </c:pt>
                <c:pt idx="19">
                  <c:v>1.2962055787302413</c:v>
                </c:pt>
                <c:pt idx="20">
                  <c:v>1.2042406607583358</c:v>
                </c:pt>
                <c:pt idx="21">
                  <c:v>1.1653999358057854</c:v>
                </c:pt>
                <c:pt idx="22">
                  <c:v>1.1150530949451916</c:v>
                </c:pt>
                <c:pt idx="23">
                  <c:v>1.1101726568112316</c:v>
                </c:pt>
                <c:pt idx="24">
                  <c:v>1.0929251253130261</c:v>
                </c:pt>
                <c:pt idx="25">
                  <c:v>1.0287811628186012</c:v>
                </c:pt>
                <c:pt idx="26">
                  <c:v>0.97211842685798799</c:v>
                </c:pt>
                <c:pt idx="27">
                  <c:v>0.96963529292963846</c:v>
                </c:pt>
                <c:pt idx="28">
                  <c:v>0.85849501195435929</c:v>
                </c:pt>
                <c:pt idx="29">
                  <c:v>0.82935671210365902</c:v>
                </c:pt>
                <c:pt idx="30">
                  <c:v>0.82268514417354099</c:v>
                </c:pt>
                <c:pt idx="31">
                  <c:v>0.7823995629154501</c:v>
                </c:pt>
                <c:pt idx="32">
                  <c:v>0.76740383484472019</c:v>
                </c:pt>
                <c:pt idx="33">
                  <c:v>0.71569243895270629</c:v>
                </c:pt>
                <c:pt idx="34">
                  <c:v>0.57519924470637129</c:v>
                </c:pt>
                <c:pt idx="35">
                  <c:v>0.55096209748340186</c:v>
                </c:pt>
                <c:pt idx="36">
                  <c:v>0.54528607640033666</c:v>
                </c:pt>
                <c:pt idx="37">
                  <c:v>0.54017143181330662</c:v>
                </c:pt>
                <c:pt idx="38">
                  <c:v>0.47402051620399926</c:v>
                </c:pt>
                <c:pt idx="39">
                  <c:v>0.44984981095175486</c:v>
                </c:pt>
                <c:pt idx="40">
                  <c:v>0.4386562100761891</c:v>
                </c:pt>
                <c:pt idx="41">
                  <c:v>0.41862399188806526</c:v>
                </c:pt>
                <c:pt idx="42">
                  <c:v>0.40424654185711861</c:v>
                </c:pt>
                <c:pt idx="43">
                  <c:v>0.39183705656260992</c:v>
                </c:pt>
                <c:pt idx="44">
                  <c:v>0.36119625811946848</c:v>
                </c:pt>
                <c:pt idx="45">
                  <c:v>0.34512783003508263</c:v>
                </c:pt>
                <c:pt idx="46">
                  <c:v>0.32354715142826129</c:v>
                </c:pt>
                <c:pt idx="47">
                  <c:v>0.3040756563991362</c:v>
                </c:pt>
                <c:pt idx="48">
                  <c:v>0.2911720837568213</c:v>
                </c:pt>
                <c:pt idx="49">
                  <c:v>0.27541976746975549</c:v>
                </c:pt>
                <c:pt idx="50">
                  <c:v>0.26725341178436141</c:v>
                </c:pt>
                <c:pt idx="51">
                  <c:v>0.26046862610090238</c:v>
                </c:pt>
                <c:pt idx="52">
                  <c:v>0.25761579797858869</c:v>
                </c:pt>
                <c:pt idx="53">
                  <c:v>0.24413446468682176</c:v>
                </c:pt>
                <c:pt idx="54">
                  <c:v>0.24328119679004837</c:v>
                </c:pt>
                <c:pt idx="55">
                  <c:v>0.24047362671275607</c:v>
                </c:pt>
                <c:pt idx="56">
                  <c:v>0.2333015626046627</c:v>
                </c:pt>
                <c:pt idx="57">
                  <c:v>0.2188456638988823</c:v>
                </c:pt>
                <c:pt idx="58">
                  <c:v>0.20979849410336049</c:v>
                </c:pt>
                <c:pt idx="59">
                  <c:v>0.19853359374703369</c:v>
                </c:pt>
                <c:pt idx="60">
                  <c:v>0.19148138075011248</c:v>
                </c:pt>
                <c:pt idx="61">
                  <c:v>0.18372784065262091</c:v>
                </c:pt>
                <c:pt idx="62">
                  <c:v>0.17748156082471755</c:v>
                </c:pt>
                <c:pt idx="63">
                  <c:v>0.17201763677554435</c:v>
                </c:pt>
                <c:pt idx="64">
                  <c:v>0.1711621125962135</c:v>
                </c:pt>
                <c:pt idx="65">
                  <c:v>0.16856666707772625</c:v>
                </c:pt>
                <c:pt idx="66">
                  <c:v>0.14178033470999948</c:v>
                </c:pt>
                <c:pt idx="67">
                  <c:v>0.13768730574213561</c:v>
                </c:pt>
                <c:pt idx="68">
                  <c:v>0.13115233172134744</c:v>
                </c:pt>
                <c:pt idx="69">
                  <c:v>0.10540132133367253</c:v>
                </c:pt>
                <c:pt idx="70">
                  <c:v>0.10149285508469914</c:v>
                </c:pt>
                <c:pt idx="71">
                  <c:v>0.10135709198722929</c:v>
                </c:pt>
                <c:pt idx="72">
                  <c:v>9.911863369528208E-2</c:v>
                </c:pt>
                <c:pt idx="73">
                  <c:v>9.6814091422320489E-2</c:v>
                </c:pt>
                <c:pt idx="74">
                  <c:v>9.3075049347100147E-2</c:v>
                </c:pt>
                <c:pt idx="75">
                  <c:v>9.2626629443872621E-2</c:v>
                </c:pt>
                <c:pt idx="76">
                  <c:v>9.2600941157210181E-2</c:v>
                </c:pt>
                <c:pt idx="77">
                  <c:v>8.9055471646198703E-2</c:v>
                </c:pt>
                <c:pt idx="78">
                  <c:v>8.8159341465282551E-2</c:v>
                </c:pt>
                <c:pt idx="79">
                  <c:v>8.7873996370549864E-2</c:v>
                </c:pt>
                <c:pt idx="80">
                  <c:v>8.7184434894555629E-2</c:v>
                </c:pt>
                <c:pt idx="81">
                  <c:v>8.3702077756058049E-2</c:v>
                </c:pt>
                <c:pt idx="82">
                  <c:v>8.3278489830615768E-2</c:v>
                </c:pt>
                <c:pt idx="83">
                  <c:v>8.246689627181307E-2</c:v>
                </c:pt>
                <c:pt idx="84">
                  <c:v>8.2297736309346212E-2</c:v>
                </c:pt>
                <c:pt idx="85">
                  <c:v>8.0412764350310695E-2</c:v>
                </c:pt>
                <c:pt idx="86">
                  <c:v>7.8140667450017812E-2</c:v>
                </c:pt>
                <c:pt idx="87">
                  <c:v>7.5571848218648471E-2</c:v>
                </c:pt>
                <c:pt idx="88">
                  <c:v>7.0538009058015119E-2</c:v>
                </c:pt>
                <c:pt idx="89">
                  <c:v>7.04333286534716E-2</c:v>
                </c:pt>
                <c:pt idx="90">
                  <c:v>7.0152112123653798E-2</c:v>
                </c:pt>
                <c:pt idx="91">
                  <c:v>6.8224141974096916E-2</c:v>
                </c:pt>
                <c:pt idx="92">
                  <c:v>6.1356735018218665E-2</c:v>
                </c:pt>
                <c:pt idx="93">
                  <c:v>6.0192961762243861E-2</c:v>
                </c:pt>
                <c:pt idx="94">
                  <c:v>5.7215186194397132E-2</c:v>
                </c:pt>
                <c:pt idx="95">
                  <c:v>5.4181720150619284E-2</c:v>
                </c:pt>
                <c:pt idx="96">
                  <c:v>5.3893841940860367E-2</c:v>
                </c:pt>
                <c:pt idx="97">
                  <c:v>5.2910924054603965E-2</c:v>
                </c:pt>
                <c:pt idx="98">
                  <c:v>5.1240778391262697E-2</c:v>
                </c:pt>
                <c:pt idx="99">
                  <c:v>4.7324799621662361E-2</c:v>
                </c:pt>
                <c:pt idx="100">
                  <c:v>4.5874773978162121E-2</c:v>
                </c:pt>
                <c:pt idx="101">
                  <c:v>4.4467080424134324E-2</c:v>
                </c:pt>
                <c:pt idx="102">
                  <c:v>4.3111581498407436E-2</c:v>
                </c:pt>
                <c:pt idx="103">
                  <c:v>4.2995834776404417E-2</c:v>
                </c:pt>
                <c:pt idx="104">
                  <c:v>4.2708916876583507E-2</c:v>
                </c:pt>
                <c:pt idx="105">
                  <c:v>4.1306295139458202E-2</c:v>
                </c:pt>
                <c:pt idx="106">
                  <c:v>4.0538184937490569E-2</c:v>
                </c:pt>
                <c:pt idx="107">
                  <c:v>3.7822186060495137E-2</c:v>
                </c:pt>
                <c:pt idx="108">
                  <c:v>3.7552221464898644E-2</c:v>
                </c:pt>
                <c:pt idx="109">
                  <c:v>3.6292243869863273E-2</c:v>
                </c:pt>
                <c:pt idx="110">
                  <c:v>3.6185279047543144E-2</c:v>
                </c:pt>
                <c:pt idx="111">
                  <c:v>3.5737520755577908E-2</c:v>
                </c:pt>
                <c:pt idx="112">
                  <c:v>3.5361835244720752E-2</c:v>
                </c:pt>
                <c:pt idx="113">
                  <c:v>3.3538460676929442E-2</c:v>
                </c:pt>
                <c:pt idx="114">
                  <c:v>3.2010923168670387E-2</c:v>
                </c:pt>
                <c:pt idx="115">
                  <c:v>3.0644609842975627E-2</c:v>
                </c:pt>
                <c:pt idx="116">
                  <c:v>2.920268907682308E-2</c:v>
                </c:pt>
                <c:pt idx="117">
                  <c:v>2.8411985104621017E-2</c:v>
                </c:pt>
                <c:pt idx="118">
                  <c:v>2.8207106669555098E-2</c:v>
                </c:pt>
                <c:pt idx="119">
                  <c:v>2.8020236814263452E-2</c:v>
                </c:pt>
                <c:pt idx="120">
                  <c:v>2.7938574646653846E-2</c:v>
                </c:pt>
                <c:pt idx="121">
                  <c:v>2.7935556228106635E-2</c:v>
                </c:pt>
                <c:pt idx="122">
                  <c:v>2.792660658373106E-2</c:v>
                </c:pt>
                <c:pt idx="123">
                  <c:v>2.7361486190453949E-2</c:v>
                </c:pt>
                <c:pt idx="124">
                  <c:v>2.609609324035363E-2</c:v>
                </c:pt>
                <c:pt idx="125">
                  <c:v>2.5407261319437876E-2</c:v>
                </c:pt>
                <c:pt idx="126">
                  <c:v>2.4418134710810196E-2</c:v>
                </c:pt>
                <c:pt idx="127">
                  <c:v>2.2223860992019753E-2</c:v>
                </c:pt>
                <c:pt idx="128">
                  <c:v>2.2044902813005141E-2</c:v>
                </c:pt>
                <c:pt idx="129">
                  <c:v>2.1939435185987174E-2</c:v>
                </c:pt>
                <c:pt idx="130">
                  <c:v>2.1894279460446319E-2</c:v>
                </c:pt>
                <c:pt idx="131">
                  <c:v>2.1297835789163885E-2</c:v>
                </c:pt>
                <c:pt idx="132">
                  <c:v>2.0974365887170453E-2</c:v>
                </c:pt>
                <c:pt idx="133">
                  <c:v>2.0506929180584551E-2</c:v>
                </c:pt>
                <c:pt idx="134">
                  <c:v>2.0061765802472462E-2</c:v>
                </c:pt>
                <c:pt idx="135">
                  <c:v>1.9955525397727308E-2</c:v>
                </c:pt>
                <c:pt idx="136">
                  <c:v>1.9191594481256454E-2</c:v>
                </c:pt>
                <c:pt idx="137">
                  <c:v>1.7625021983937533E-2</c:v>
                </c:pt>
                <c:pt idx="138">
                  <c:v>1.7454705129279005E-2</c:v>
                </c:pt>
                <c:pt idx="139">
                  <c:v>1.5466880205930546E-2</c:v>
                </c:pt>
                <c:pt idx="140">
                  <c:v>1.5091527432865832E-2</c:v>
                </c:pt>
                <c:pt idx="141">
                  <c:v>1.4605119249072289E-2</c:v>
                </c:pt>
                <c:pt idx="142">
                  <c:v>1.4578204863855679E-2</c:v>
                </c:pt>
                <c:pt idx="143">
                  <c:v>1.4573418903870925E-2</c:v>
                </c:pt>
                <c:pt idx="144">
                  <c:v>1.4471766323301827E-2</c:v>
                </c:pt>
                <c:pt idx="145">
                  <c:v>1.3891992023265859E-2</c:v>
                </c:pt>
                <c:pt idx="146">
                  <c:v>1.1746049740403752E-2</c:v>
                </c:pt>
                <c:pt idx="147">
                  <c:v>1.0592828793092366E-2</c:v>
                </c:pt>
                <c:pt idx="148">
                  <c:v>1.0381407259421101E-2</c:v>
                </c:pt>
                <c:pt idx="149">
                  <c:v>1.0322357582020986E-2</c:v>
                </c:pt>
                <c:pt idx="150">
                  <c:v>9.4483322986780634E-3</c:v>
                </c:pt>
                <c:pt idx="151">
                  <c:v>8.7985988916006539E-3</c:v>
                </c:pt>
                <c:pt idx="152">
                  <c:v>8.5513775609122669E-3</c:v>
                </c:pt>
                <c:pt idx="153">
                  <c:v>7.8943525638100823E-3</c:v>
                </c:pt>
                <c:pt idx="154">
                  <c:v>7.8220428316281287E-3</c:v>
                </c:pt>
                <c:pt idx="155">
                  <c:v>7.6568439674053511E-3</c:v>
                </c:pt>
                <c:pt idx="156">
                  <c:v>7.1626990626374029E-3</c:v>
                </c:pt>
                <c:pt idx="157">
                  <c:v>7.0674717122171668E-3</c:v>
                </c:pt>
                <c:pt idx="158">
                  <c:v>6.8768280365981349E-3</c:v>
                </c:pt>
                <c:pt idx="159">
                  <c:v>6.4810241205120953E-3</c:v>
                </c:pt>
                <c:pt idx="160">
                  <c:v>6.4572897940177757E-3</c:v>
                </c:pt>
                <c:pt idx="161">
                  <c:v>6.012637241189181E-3</c:v>
                </c:pt>
                <c:pt idx="162">
                  <c:v>5.4477198734034791E-3</c:v>
                </c:pt>
                <c:pt idx="163">
                  <c:v>4.974618523357884E-3</c:v>
                </c:pt>
                <c:pt idx="164">
                  <c:v>4.7193822334974109E-3</c:v>
                </c:pt>
                <c:pt idx="165">
                  <c:v>4.5892389736955372E-3</c:v>
                </c:pt>
                <c:pt idx="166">
                  <c:v>4.5659855915024276E-3</c:v>
                </c:pt>
                <c:pt idx="167">
                  <c:v>4.3970464522076281E-3</c:v>
                </c:pt>
                <c:pt idx="168">
                  <c:v>3.2152513073821633E-3</c:v>
                </c:pt>
                <c:pt idx="169">
                  <c:v>2.802941153725742E-3</c:v>
                </c:pt>
                <c:pt idx="170">
                  <c:v>2.7931109812249686E-3</c:v>
                </c:pt>
                <c:pt idx="171">
                  <c:v>2.5856652381123918E-3</c:v>
                </c:pt>
                <c:pt idx="172">
                  <c:v>2.5611431234610228E-3</c:v>
                </c:pt>
                <c:pt idx="173">
                  <c:v>2.5557723200712672E-3</c:v>
                </c:pt>
                <c:pt idx="174">
                  <c:v>1.7590728133440702E-3</c:v>
                </c:pt>
                <c:pt idx="175">
                  <c:v>1.7157577660886563E-3</c:v>
                </c:pt>
                <c:pt idx="176">
                  <c:v>1.5128298315380427E-3</c:v>
                </c:pt>
                <c:pt idx="177">
                  <c:v>1.3321710133941973E-3</c:v>
                </c:pt>
                <c:pt idx="178">
                  <c:v>1.2917956296861974E-3</c:v>
                </c:pt>
                <c:pt idx="179">
                  <c:v>1.1798118984998791E-3</c:v>
                </c:pt>
                <c:pt idx="180">
                  <c:v>1.1701022052588411E-3</c:v>
                </c:pt>
                <c:pt idx="181">
                  <c:v>1.0035258350941326E-3</c:v>
                </c:pt>
                <c:pt idx="182">
                  <c:v>8.5873756445491395E-4</c:v>
                </c:pt>
                <c:pt idx="183">
                  <c:v>7.2255996730345338E-4</c:v>
                </c:pt>
                <c:pt idx="184">
                  <c:v>5.1322338149784128E-4</c:v>
                </c:pt>
              </c:numCache>
            </c:numRef>
          </c:yVal>
          <c:smooth val="0"/>
          <c:extLst>
            <c:ext xmlns:c16="http://schemas.microsoft.com/office/drawing/2014/chart" uri="{C3380CC4-5D6E-409C-BE32-E72D297353CC}">
              <c16:uniqueId val="{00000000-1CC2-4C30-AC5E-878C054244B6}"/>
            </c:ext>
          </c:extLst>
        </c:ser>
        <c:dLbls>
          <c:showLegendKey val="0"/>
          <c:showVal val="0"/>
          <c:showCatName val="0"/>
          <c:showSerName val="0"/>
          <c:showPercent val="0"/>
          <c:showBubbleSize val="0"/>
        </c:dLbls>
        <c:axId val="1788714032"/>
        <c:axId val="1745168112"/>
      </c:scatterChart>
      <c:valAx>
        <c:axId val="1788714032"/>
        <c:scaling>
          <c:orientation val="minMax"/>
          <c:max val="225"/>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45168112"/>
        <c:crosses val="autoZero"/>
        <c:crossBetween val="midCat"/>
        <c:majorUnit val="25"/>
      </c:valAx>
      <c:valAx>
        <c:axId val="1745168112"/>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88714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Sheet1!$B$2:$B$186</c:f>
              <c:numCache>
                <c:formatCode>0</c:formatCode>
                <c:ptCount val="185"/>
                <c:pt idx="0">
                  <c:v>10.989107511629635</c:v>
                </c:pt>
                <c:pt idx="1">
                  <c:v>19.01129780574983</c:v>
                </c:pt>
                <c:pt idx="2">
                  <c:v>45.571098869917364</c:v>
                </c:pt>
                <c:pt idx="3">
                  <c:v>17.143869433458654</c:v>
                </c:pt>
                <c:pt idx="4">
                  <c:v>29.481351999692055</c:v>
                </c:pt>
                <c:pt idx="5">
                  <c:v>29.497011628831249</c:v>
                </c:pt>
                <c:pt idx="6">
                  <c:v>81.261054940939104</c:v>
                </c:pt>
                <c:pt idx="7">
                  <c:v>185.82690859041293</c:v>
                </c:pt>
                <c:pt idx="8">
                  <c:v>19.599471869657226</c:v>
                </c:pt>
                <c:pt idx="9">
                  <c:v>39.223648952505577</c:v>
                </c:pt>
                <c:pt idx="10">
                  <c:v>30.669097858005205</c:v>
                </c:pt>
                <c:pt idx="11">
                  <c:v>31.23848752774698</c:v>
                </c:pt>
                <c:pt idx="12">
                  <c:v>180.6088049936802</c:v>
                </c:pt>
                <c:pt idx="13">
                  <c:v>131.87721374931994</c:v>
                </c:pt>
                <c:pt idx="14">
                  <c:v>39.783633561607346</c:v>
                </c:pt>
                <c:pt idx="15">
                  <c:v>82.904082378609289</c:v>
                </c:pt>
                <c:pt idx="16">
                  <c:v>67.54790667438273</c:v>
                </c:pt>
                <c:pt idx="17">
                  <c:v>33.546778212891311</c:v>
                </c:pt>
                <c:pt idx="18">
                  <c:v>28.290643022583833</c:v>
                </c:pt>
                <c:pt idx="19">
                  <c:v>54.698978327226236</c:v>
                </c:pt>
                <c:pt idx="20">
                  <c:v>87.610278928941014</c:v>
                </c:pt>
                <c:pt idx="21">
                  <c:v>23.411663547336399</c:v>
                </c:pt>
                <c:pt idx="22">
                  <c:v>17.005087609891504</c:v>
                </c:pt>
                <c:pt idx="23">
                  <c:v>58.47059698514888</c:v>
                </c:pt>
                <c:pt idx="24">
                  <c:v>56.429732419946845</c:v>
                </c:pt>
                <c:pt idx="25">
                  <c:v>32.187780926880059</c:v>
                </c:pt>
                <c:pt idx="26">
                  <c:v>45.716814555896292</c:v>
                </c:pt>
                <c:pt idx="27">
                  <c:v>54.42344330244547</c:v>
                </c:pt>
                <c:pt idx="28">
                  <c:v>65.238615637404962</c:v>
                </c:pt>
                <c:pt idx="29">
                  <c:v>32.174585394540131</c:v>
                </c:pt>
                <c:pt idx="30">
                  <c:v>19.141253382035387</c:v>
                </c:pt>
                <c:pt idx="31">
                  <c:v>96.295383669315001</c:v>
                </c:pt>
                <c:pt idx="32">
                  <c:v>57.745114387116708</c:v>
                </c:pt>
                <c:pt idx="33">
                  <c:v>72.186742285011562</c:v>
                </c:pt>
                <c:pt idx="34">
                  <c:v>26.442681071245236</c:v>
                </c:pt>
                <c:pt idx="35">
                  <c:v>36.693574506997038</c:v>
                </c:pt>
                <c:pt idx="36">
                  <c:v>80.60709896308822</c:v>
                </c:pt>
                <c:pt idx="37">
                  <c:v>205.12441690069124</c:v>
                </c:pt>
                <c:pt idx="38">
                  <c:v>39.308621865260278</c:v>
                </c:pt>
                <c:pt idx="39">
                  <c:v>28.811052488972091</c:v>
                </c:pt>
                <c:pt idx="40">
                  <c:v>38.407103212663259</c:v>
                </c:pt>
                <c:pt idx="41">
                  <c:v>40.716447529857852</c:v>
                </c:pt>
                <c:pt idx="42">
                  <c:v>90.258842202787676</c:v>
                </c:pt>
                <c:pt idx="43">
                  <c:v>28.697196123892919</c:v>
                </c:pt>
                <c:pt idx="44">
                  <c:v>37.657461613472499</c:v>
                </c:pt>
                <c:pt idx="45">
                  <c:v>30.419489697077143</c:v>
                </c:pt>
                <c:pt idx="46">
                  <c:v>13.901658567987431</c:v>
                </c:pt>
                <c:pt idx="47">
                  <c:v>40.267337114608068</c:v>
                </c:pt>
                <c:pt idx="48">
                  <c:v>21.915902686848682</c:v>
                </c:pt>
                <c:pt idx="49">
                  <c:v>15.255840473445829</c:v>
                </c:pt>
                <c:pt idx="50">
                  <c:v>11.400107545639584</c:v>
                </c:pt>
                <c:pt idx="51">
                  <c:v>17.523326589047873</c:v>
                </c:pt>
                <c:pt idx="52">
                  <c:v>53.460083446728021</c:v>
                </c:pt>
                <c:pt idx="53">
                  <c:v>34.306315007988673</c:v>
                </c:pt>
                <c:pt idx="54">
                  <c:v>9.2492090631196469</c:v>
                </c:pt>
                <c:pt idx="55">
                  <c:v>11.025897948985675</c:v>
                </c:pt>
                <c:pt idx="56">
                  <c:v>23.923678092323414</c:v>
                </c:pt>
                <c:pt idx="57">
                  <c:v>32.606785470661855</c:v>
                </c:pt>
                <c:pt idx="58">
                  <c:v>25.168351386357173</c:v>
                </c:pt>
                <c:pt idx="59">
                  <c:v>33.504915202290796</c:v>
                </c:pt>
                <c:pt idx="60">
                  <c:v>58.4549359105566</c:v>
                </c:pt>
                <c:pt idx="61">
                  <c:v>22.204423657774715</c:v>
                </c:pt>
                <c:pt idx="62">
                  <c:v>60.460333766730514</c:v>
                </c:pt>
                <c:pt idx="63">
                  <c:v>77.022326451730791</c:v>
                </c:pt>
                <c:pt idx="64">
                  <c:v>81.68998553021801</c:v>
                </c:pt>
                <c:pt idx="65">
                  <c:v>66.072508482280128</c:v>
                </c:pt>
                <c:pt idx="66">
                  <c:v>49.691523299198423</c:v>
                </c:pt>
                <c:pt idx="67">
                  <c:v>51.23775850946307</c:v>
                </c:pt>
                <c:pt idx="68">
                  <c:v>47.784853034970041</c:v>
                </c:pt>
                <c:pt idx="69">
                  <c:v>25.48286998838665</c:v>
                </c:pt>
                <c:pt idx="70">
                  <c:v>21.039227093900745</c:v>
                </c:pt>
                <c:pt idx="71">
                  <c:v>43.959969042416617</c:v>
                </c:pt>
                <c:pt idx="72">
                  <c:v>73.818400357429269</c:v>
                </c:pt>
                <c:pt idx="73">
                  <c:v>23.698219478498469</c:v>
                </c:pt>
                <c:pt idx="74">
                  <c:v>17.243384430405985</c:v>
                </c:pt>
                <c:pt idx="75">
                  <c:v>42.00867130307315</c:v>
                </c:pt>
                <c:pt idx="76">
                  <c:v>61.061298088345609</c:v>
                </c:pt>
                <c:pt idx="77">
                  <c:v>149.66254157485824</c:v>
                </c:pt>
                <c:pt idx="78">
                  <c:v>17.981019237147553</c:v>
                </c:pt>
                <c:pt idx="79">
                  <c:v>81.499623742703378</c:v>
                </c:pt>
                <c:pt idx="80">
                  <c:v>29.961834660580525</c:v>
                </c:pt>
                <c:pt idx="81">
                  <c:v>53.29343279334018</c:v>
                </c:pt>
                <c:pt idx="82">
                  <c:v>29.359421744842745</c:v>
                </c:pt>
                <c:pt idx="83">
                  <c:v>10.545554808992668</c:v>
                </c:pt>
                <c:pt idx="84">
                  <c:v>33.997425585233692</c:v>
                </c:pt>
                <c:pt idx="85">
                  <c:v>29.111019706895064</c:v>
                </c:pt>
                <c:pt idx="86">
                  <c:v>7.5533385981339682</c:v>
                </c:pt>
                <c:pt idx="87">
                  <c:v>77.324105783288431</c:v>
                </c:pt>
                <c:pt idx="88">
                  <c:v>31.619482064079829</c:v>
                </c:pt>
                <c:pt idx="89">
                  <c:v>62.245191982993312</c:v>
                </c:pt>
                <c:pt idx="90">
                  <c:v>74.600642748253279</c:v>
                </c:pt>
                <c:pt idx="91">
                  <c:v>43.778634465782623</c:v>
                </c:pt>
                <c:pt idx="92">
                  <c:v>20.985807117457814</c:v>
                </c:pt>
                <c:pt idx="93">
                  <c:v>37.82547893191532</c:v>
                </c:pt>
                <c:pt idx="94">
                  <c:v>22.768657221312935</c:v>
                </c:pt>
                <c:pt idx="95">
                  <c:v>6.5981522429913193</c:v>
                </c:pt>
                <c:pt idx="96">
                  <c:v>28.105524456687885</c:v>
                </c:pt>
                <c:pt idx="97">
                  <c:v>28.377416125766615</c:v>
                </c:pt>
                <c:pt idx="98">
                  <c:v>35.256242267500276</c:v>
                </c:pt>
                <c:pt idx="99">
                  <c:v>24.354584692354724</c:v>
                </c:pt>
                <c:pt idx="100">
                  <c:v>39.304491750473893</c:v>
                </c:pt>
                <c:pt idx="101">
                  <c:v>31.080695268022126</c:v>
                </c:pt>
                <c:pt idx="102">
                  <c:v>14.878076226476866</c:v>
                </c:pt>
                <c:pt idx="103">
                  <c:v>40.236181537592735</c:v>
                </c:pt>
                <c:pt idx="104">
                  <c:v>45.098964711729899</c:v>
                </c:pt>
                <c:pt idx="105">
                  <c:v>22.657647665004315</c:v>
                </c:pt>
                <c:pt idx="106">
                  <c:v>62.131432377017013</c:v>
                </c:pt>
                <c:pt idx="107">
                  <c:v>39.002610491470804</c:v>
                </c:pt>
                <c:pt idx="108">
                  <c:v>16.17013645589326</c:v>
                </c:pt>
                <c:pt idx="109">
                  <c:v>54.557509569369536</c:v>
                </c:pt>
                <c:pt idx="110">
                  <c:v>16.101621575391338</c:v>
                </c:pt>
                <c:pt idx="111">
                  <c:v>17.264594625033851</c:v>
                </c:pt>
                <c:pt idx="112">
                  <c:v>58.475482289515547</c:v>
                </c:pt>
                <c:pt idx="113">
                  <c:v>42.835117286532316</c:v>
                </c:pt>
                <c:pt idx="114">
                  <c:v>37.7073188465219</c:v>
                </c:pt>
                <c:pt idx="115">
                  <c:v>65.157020937440436</c:v>
                </c:pt>
                <c:pt idx="116">
                  <c:v>44.501581666315097</c:v>
                </c:pt>
                <c:pt idx="117">
                  <c:v>29.899824106028305</c:v>
                </c:pt>
                <c:pt idx="118">
                  <c:v>28.649348362232882</c:v>
                </c:pt>
                <c:pt idx="119">
                  <c:v>28.210523900508793</c:v>
                </c:pt>
                <c:pt idx="120">
                  <c:v>29.44155885951416</c:v>
                </c:pt>
                <c:pt idx="121">
                  <c:v>44.705566684487586</c:v>
                </c:pt>
                <c:pt idx="122">
                  <c:v>26.16397313070642</c:v>
                </c:pt>
                <c:pt idx="123">
                  <c:v>18.425136418109883</c:v>
                </c:pt>
                <c:pt idx="124">
                  <c:v>42.495030919887306</c:v>
                </c:pt>
                <c:pt idx="125">
                  <c:v>35.48392260439482</c:v>
                </c:pt>
                <c:pt idx="126">
                  <c:v>18.212926129160675</c:v>
                </c:pt>
                <c:pt idx="127">
                  <c:v>63.087528504867407</c:v>
                </c:pt>
                <c:pt idx="128">
                  <c:v>33.851676792002131</c:v>
                </c:pt>
                <c:pt idx="129">
                  <c:v>8.8266164900597133</c:v>
                </c:pt>
                <c:pt idx="130">
                  <c:v>29.965431267341746</c:v>
                </c:pt>
                <c:pt idx="131">
                  <c:v>35.2852819316916</c:v>
                </c:pt>
                <c:pt idx="132">
                  <c:v>50.030243578225587</c:v>
                </c:pt>
                <c:pt idx="133">
                  <c:v>40.564708695135401</c:v>
                </c:pt>
                <c:pt idx="134">
                  <c:v>28.138979022162598</c:v>
                </c:pt>
                <c:pt idx="135">
                  <c:v>25.985125509050945</c:v>
                </c:pt>
                <c:pt idx="136">
                  <c:v>34.069509912079901</c:v>
                </c:pt>
                <c:pt idx="137">
                  <c:v>23.19569405672982</c:v>
                </c:pt>
                <c:pt idx="138">
                  <c:v>29.490422154351918</c:v>
                </c:pt>
                <c:pt idx="139">
                  <c:v>20.060610781767434</c:v>
                </c:pt>
                <c:pt idx="140">
                  <c:v>10.663717599978844</c:v>
                </c:pt>
                <c:pt idx="141">
                  <c:v>13.893438465891956</c:v>
                </c:pt>
                <c:pt idx="142">
                  <c:v>51.578417815588601</c:v>
                </c:pt>
                <c:pt idx="143">
                  <c:v>10.45992521545268</c:v>
                </c:pt>
                <c:pt idx="144">
                  <c:v>64.717069989554091</c:v>
                </c:pt>
                <c:pt idx="145">
                  <c:v>37.559227476674728</c:v>
                </c:pt>
                <c:pt idx="146">
                  <c:v>141.24628228017025</c:v>
                </c:pt>
                <c:pt idx="147">
                  <c:v>46.787151947310896</c:v>
                </c:pt>
                <c:pt idx="148">
                  <c:v>23.023995588308079</c:v>
                </c:pt>
                <c:pt idx="149">
                  <c:v>34.319160131981747</c:v>
                </c:pt>
                <c:pt idx="150">
                  <c:v>16.152126922360978</c:v>
                </c:pt>
                <c:pt idx="151">
                  <c:v>42.537871443950564</c:v>
                </c:pt>
                <c:pt idx="152">
                  <c:v>64.527489212098232</c:v>
                </c:pt>
                <c:pt idx="153">
                  <c:v>45.205973167249198</c:v>
                </c:pt>
                <c:pt idx="154">
                  <c:v>32.199419709894464</c:v>
                </c:pt>
                <c:pt idx="155">
                  <c:v>64.791244992840774</c:v>
                </c:pt>
                <c:pt idx="156">
                  <c:v>52.022112765688355</c:v>
                </c:pt>
                <c:pt idx="157">
                  <c:v>49.198385450957026</c:v>
                </c:pt>
                <c:pt idx="158">
                  <c:v>27.616112117557414</c:v>
                </c:pt>
                <c:pt idx="159">
                  <c:v>164.23796683392004</c:v>
                </c:pt>
                <c:pt idx="160">
                  <c:v>16.755383078518147</c:v>
                </c:pt>
                <c:pt idx="161">
                  <c:v>15.693954202433702</c:v>
                </c:pt>
                <c:pt idx="162">
                  <c:v>80.339241278456697</c:v>
                </c:pt>
                <c:pt idx="163">
                  <c:v>31.809475417952452</c:v>
                </c:pt>
                <c:pt idx="164">
                  <c:v>33.372199835504901</c:v>
                </c:pt>
                <c:pt idx="165">
                  <c:v>40.663454135995792</c:v>
                </c:pt>
                <c:pt idx="166">
                  <c:v>44.924368328809699</c:v>
                </c:pt>
                <c:pt idx="167">
                  <c:v>38.723291030864019</c:v>
                </c:pt>
                <c:pt idx="168">
                  <c:v>15.038113334033079</c:v>
                </c:pt>
                <c:pt idx="169">
                  <c:v>11.645015507204027</c:v>
                </c:pt>
                <c:pt idx="170">
                  <c:v>56.09168434315697</c:v>
                </c:pt>
                <c:pt idx="171">
                  <c:v>57.294566575372002</c:v>
                </c:pt>
                <c:pt idx="172">
                  <c:v>4.907216666666689</c:v>
                </c:pt>
                <c:pt idx="173">
                  <c:v>29.932479300665648</c:v>
                </c:pt>
                <c:pt idx="174">
                  <c:v>25.305331384600663</c:v>
                </c:pt>
                <c:pt idx="175">
                  <c:v>25.63759089701615</c:v>
                </c:pt>
                <c:pt idx="176">
                  <c:v>9.7508447854376623</c:v>
                </c:pt>
                <c:pt idx="177">
                  <c:v>17.337496770146117</c:v>
                </c:pt>
                <c:pt idx="178">
                  <c:v>18.361555121546807</c:v>
                </c:pt>
                <c:pt idx="179">
                  <c:v>1.113846610547691</c:v>
                </c:pt>
                <c:pt idx="180">
                  <c:v>26.355170388092514</c:v>
                </c:pt>
                <c:pt idx="181">
                  <c:v>42.047377326565147</c:v>
                </c:pt>
                <c:pt idx="182">
                  <c:v>39.758842110657135</c:v>
                </c:pt>
                <c:pt idx="183">
                  <c:v>14.564345679003381</c:v>
                </c:pt>
                <c:pt idx="184">
                  <c:v>50.706733760931968</c:v>
                </c:pt>
              </c:numCache>
            </c:numRef>
          </c:xVal>
          <c:yVal>
            <c:numRef>
              <c:f>Sheet1!$C$2:$C$186</c:f>
              <c:numCache>
                <c:formatCode>0</c:formatCode>
                <c:ptCount val="185"/>
                <c:pt idx="0">
                  <c:v>12.721228497259075</c:v>
                </c:pt>
                <c:pt idx="1">
                  <c:v>10.873346261055532</c:v>
                </c:pt>
                <c:pt idx="2">
                  <c:v>6.6055900576958235</c:v>
                </c:pt>
                <c:pt idx="3">
                  <c:v>3.6202771022425608</c:v>
                </c:pt>
                <c:pt idx="4">
                  <c:v>3.5929723191504372</c:v>
                </c:pt>
                <c:pt idx="5">
                  <c:v>3.5518488882880277</c:v>
                </c:pt>
                <c:pt idx="6">
                  <c:v>2.7664146336730671</c:v>
                </c:pt>
                <c:pt idx="7">
                  <c:v>2.7026937392098689</c:v>
                </c:pt>
                <c:pt idx="8">
                  <c:v>2.5424665422483561</c:v>
                </c:pt>
                <c:pt idx="9">
                  <c:v>2.5080382227008369</c:v>
                </c:pt>
                <c:pt idx="10">
                  <c:v>2.3433262592033519</c:v>
                </c:pt>
                <c:pt idx="11">
                  <c:v>2.3186757741782711</c:v>
                </c:pt>
                <c:pt idx="12">
                  <c:v>2.299177694449797</c:v>
                </c:pt>
                <c:pt idx="13">
                  <c:v>2.0179647424659182</c:v>
                </c:pt>
                <c:pt idx="14">
                  <c:v>1.9732260566754256</c:v>
                </c:pt>
                <c:pt idx="15">
                  <c:v>1.8549609425506459</c:v>
                </c:pt>
                <c:pt idx="16">
                  <c:v>1.8084115466888082</c:v>
                </c:pt>
                <c:pt idx="17">
                  <c:v>1.7739072948591688</c:v>
                </c:pt>
                <c:pt idx="18">
                  <c:v>1.4167552980288793</c:v>
                </c:pt>
                <c:pt idx="19">
                  <c:v>1.2962055787302413</c:v>
                </c:pt>
                <c:pt idx="20">
                  <c:v>1.2042406607583358</c:v>
                </c:pt>
                <c:pt idx="21">
                  <c:v>1.1653999358057854</c:v>
                </c:pt>
                <c:pt idx="22">
                  <c:v>1.1150530949451916</c:v>
                </c:pt>
                <c:pt idx="23">
                  <c:v>1.1101726568112316</c:v>
                </c:pt>
                <c:pt idx="24">
                  <c:v>1.0929251253130261</c:v>
                </c:pt>
                <c:pt idx="25">
                  <c:v>1.0287811628186012</c:v>
                </c:pt>
                <c:pt idx="26">
                  <c:v>0.97211842685798799</c:v>
                </c:pt>
                <c:pt idx="27">
                  <c:v>0.96963529292963846</c:v>
                </c:pt>
                <c:pt idx="28">
                  <c:v>0.85849501195435929</c:v>
                </c:pt>
                <c:pt idx="29">
                  <c:v>0.82935671210365902</c:v>
                </c:pt>
                <c:pt idx="30">
                  <c:v>0.82268514417354099</c:v>
                </c:pt>
                <c:pt idx="31">
                  <c:v>0.7823995629154501</c:v>
                </c:pt>
                <c:pt idx="32">
                  <c:v>0.76740383484472019</c:v>
                </c:pt>
                <c:pt idx="33">
                  <c:v>0.71569243895270629</c:v>
                </c:pt>
                <c:pt idx="34">
                  <c:v>0.57519924470637129</c:v>
                </c:pt>
                <c:pt idx="35">
                  <c:v>0.55096209748340186</c:v>
                </c:pt>
                <c:pt idx="36">
                  <c:v>0.54528607640033666</c:v>
                </c:pt>
                <c:pt idx="37">
                  <c:v>0.54017143181330662</c:v>
                </c:pt>
                <c:pt idx="38">
                  <c:v>0.47402051620399926</c:v>
                </c:pt>
                <c:pt idx="39">
                  <c:v>0.44984981095175486</c:v>
                </c:pt>
                <c:pt idx="40">
                  <c:v>0.4386562100761891</c:v>
                </c:pt>
                <c:pt idx="41">
                  <c:v>0.41862399188806526</c:v>
                </c:pt>
                <c:pt idx="42">
                  <c:v>0.40424654185711861</c:v>
                </c:pt>
                <c:pt idx="43">
                  <c:v>0.39183705656260992</c:v>
                </c:pt>
                <c:pt idx="44">
                  <c:v>0.36119625811946848</c:v>
                </c:pt>
                <c:pt idx="45">
                  <c:v>0.34512783003508263</c:v>
                </c:pt>
                <c:pt idx="46">
                  <c:v>0.32354715142826129</c:v>
                </c:pt>
                <c:pt idx="47">
                  <c:v>0.3040756563991362</c:v>
                </c:pt>
                <c:pt idx="48">
                  <c:v>0.2911720837568213</c:v>
                </c:pt>
                <c:pt idx="49">
                  <c:v>0.27541976746975549</c:v>
                </c:pt>
                <c:pt idx="50">
                  <c:v>0.26725341178436141</c:v>
                </c:pt>
                <c:pt idx="51">
                  <c:v>0.26046862610090238</c:v>
                </c:pt>
                <c:pt idx="52">
                  <c:v>0.25761579797858869</c:v>
                </c:pt>
                <c:pt idx="53">
                  <c:v>0.24413446468682176</c:v>
                </c:pt>
                <c:pt idx="54">
                  <c:v>0.24328119679004837</c:v>
                </c:pt>
                <c:pt idx="55">
                  <c:v>0.24047362671275607</c:v>
                </c:pt>
                <c:pt idx="56">
                  <c:v>0.2333015626046627</c:v>
                </c:pt>
                <c:pt idx="57">
                  <c:v>0.2188456638988823</c:v>
                </c:pt>
                <c:pt idx="58">
                  <c:v>0.20979849410336049</c:v>
                </c:pt>
                <c:pt idx="59">
                  <c:v>0.19853359374703369</c:v>
                </c:pt>
                <c:pt idx="60">
                  <c:v>0.19148138075011248</c:v>
                </c:pt>
                <c:pt idx="61">
                  <c:v>0.18372784065262091</c:v>
                </c:pt>
                <c:pt idx="62">
                  <c:v>0.17748156082471755</c:v>
                </c:pt>
                <c:pt idx="63">
                  <c:v>0.17201763677554435</c:v>
                </c:pt>
                <c:pt idx="64">
                  <c:v>0.1711621125962135</c:v>
                </c:pt>
                <c:pt idx="65">
                  <c:v>0.16856666707772625</c:v>
                </c:pt>
                <c:pt idx="66">
                  <c:v>0.14178033470999948</c:v>
                </c:pt>
                <c:pt idx="67">
                  <c:v>0.13768730574213561</c:v>
                </c:pt>
                <c:pt idx="68">
                  <c:v>0.13115233172134744</c:v>
                </c:pt>
                <c:pt idx="69">
                  <c:v>0.10540132133367253</c:v>
                </c:pt>
                <c:pt idx="70">
                  <c:v>0.10149285508469914</c:v>
                </c:pt>
                <c:pt idx="71">
                  <c:v>0.10135709198722929</c:v>
                </c:pt>
                <c:pt idx="72">
                  <c:v>9.911863369528208E-2</c:v>
                </c:pt>
                <c:pt idx="73">
                  <c:v>9.6814091422320489E-2</c:v>
                </c:pt>
                <c:pt idx="74">
                  <c:v>9.3075049347100147E-2</c:v>
                </c:pt>
                <c:pt idx="75">
                  <c:v>9.2626629443872621E-2</c:v>
                </c:pt>
                <c:pt idx="76">
                  <c:v>9.2600941157210181E-2</c:v>
                </c:pt>
                <c:pt idx="77">
                  <c:v>8.9055471646198703E-2</c:v>
                </c:pt>
                <c:pt idx="78">
                  <c:v>8.8159341465282551E-2</c:v>
                </c:pt>
                <c:pt idx="79">
                  <c:v>8.7873996370549864E-2</c:v>
                </c:pt>
                <c:pt idx="80">
                  <c:v>8.7184434894555629E-2</c:v>
                </c:pt>
                <c:pt idx="81">
                  <c:v>8.3702077756058049E-2</c:v>
                </c:pt>
                <c:pt idx="82">
                  <c:v>8.3278489830615768E-2</c:v>
                </c:pt>
                <c:pt idx="83">
                  <c:v>8.246689627181307E-2</c:v>
                </c:pt>
                <c:pt idx="84">
                  <c:v>8.2297736309346212E-2</c:v>
                </c:pt>
                <c:pt idx="85">
                  <c:v>8.0412764350310695E-2</c:v>
                </c:pt>
                <c:pt idx="86">
                  <c:v>7.8140667450017812E-2</c:v>
                </c:pt>
                <c:pt idx="87">
                  <c:v>7.5571848218648471E-2</c:v>
                </c:pt>
                <c:pt idx="88">
                  <c:v>7.0538009058015119E-2</c:v>
                </c:pt>
                <c:pt idx="89">
                  <c:v>7.04333286534716E-2</c:v>
                </c:pt>
                <c:pt idx="90">
                  <c:v>7.0152112123653798E-2</c:v>
                </c:pt>
                <c:pt idx="91">
                  <c:v>6.8224141974096916E-2</c:v>
                </c:pt>
                <c:pt idx="92">
                  <c:v>6.1356735018218665E-2</c:v>
                </c:pt>
                <c:pt idx="93">
                  <c:v>6.0192961762243861E-2</c:v>
                </c:pt>
                <c:pt idx="94">
                  <c:v>5.7215186194397132E-2</c:v>
                </c:pt>
                <c:pt idx="95">
                  <c:v>5.4181720150619284E-2</c:v>
                </c:pt>
                <c:pt idx="96">
                  <c:v>5.3893841940860367E-2</c:v>
                </c:pt>
                <c:pt idx="97">
                  <c:v>5.2910924054603965E-2</c:v>
                </c:pt>
                <c:pt idx="98">
                  <c:v>5.1240778391262697E-2</c:v>
                </c:pt>
                <c:pt idx="99">
                  <c:v>4.7324799621662361E-2</c:v>
                </c:pt>
                <c:pt idx="100">
                  <c:v>4.5874773978162121E-2</c:v>
                </c:pt>
                <c:pt idx="101">
                  <c:v>4.4467080424134324E-2</c:v>
                </c:pt>
                <c:pt idx="102">
                  <c:v>4.3111581498407436E-2</c:v>
                </c:pt>
                <c:pt idx="103">
                  <c:v>4.2995834776404417E-2</c:v>
                </c:pt>
                <c:pt idx="104">
                  <c:v>4.2708916876583507E-2</c:v>
                </c:pt>
                <c:pt idx="105">
                  <c:v>4.1306295139458202E-2</c:v>
                </c:pt>
                <c:pt idx="106">
                  <c:v>4.0538184937490569E-2</c:v>
                </c:pt>
                <c:pt idx="107">
                  <c:v>3.7822186060495137E-2</c:v>
                </c:pt>
                <c:pt idx="108">
                  <c:v>3.7552221464898644E-2</c:v>
                </c:pt>
                <c:pt idx="109">
                  <c:v>3.6292243869863273E-2</c:v>
                </c:pt>
                <c:pt idx="110">
                  <c:v>3.6185279047543144E-2</c:v>
                </c:pt>
                <c:pt idx="111">
                  <c:v>3.5737520755577908E-2</c:v>
                </c:pt>
                <c:pt idx="112">
                  <c:v>3.5361835244720752E-2</c:v>
                </c:pt>
                <c:pt idx="113">
                  <c:v>3.3538460676929442E-2</c:v>
                </c:pt>
                <c:pt idx="114">
                  <c:v>3.2010923168670387E-2</c:v>
                </c:pt>
                <c:pt idx="115">
                  <c:v>3.0644609842975627E-2</c:v>
                </c:pt>
                <c:pt idx="116">
                  <c:v>2.920268907682308E-2</c:v>
                </c:pt>
                <c:pt idx="117">
                  <c:v>2.8411985104621017E-2</c:v>
                </c:pt>
                <c:pt idx="118">
                  <c:v>2.8207106669555098E-2</c:v>
                </c:pt>
                <c:pt idx="119">
                  <c:v>2.8020236814263452E-2</c:v>
                </c:pt>
                <c:pt idx="120">
                  <c:v>2.7938574646653846E-2</c:v>
                </c:pt>
                <c:pt idx="121">
                  <c:v>2.7935556228106635E-2</c:v>
                </c:pt>
                <c:pt idx="122">
                  <c:v>2.792660658373106E-2</c:v>
                </c:pt>
                <c:pt idx="123">
                  <c:v>2.7361486190453949E-2</c:v>
                </c:pt>
                <c:pt idx="124">
                  <c:v>2.609609324035363E-2</c:v>
                </c:pt>
                <c:pt idx="125">
                  <c:v>2.5407261319437876E-2</c:v>
                </c:pt>
                <c:pt idx="126">
                  <c:v>2.4418134710810196E-2</c:v>
                </c:pt>
                <c:pt idx="127">
                  <c:v>2.2223860992019753E-2</c:v>
                </c:pt>
                <c:pt idx="128">
                  <c:v>2.2044902813005141E-2</c:v>
                </c:pt>
                <c:pt idx="129">
                  <c:v>2.1939435185987174E-2</c:v>
                </c:pt>
                <c:pt idx="130">
                  <c:v>2.1894279460446319E-2</c:v>
                </c:pt>
                <c:pt idx="131">
                  <c:v>2.1297835789163885E-2</c:v>
                </c:pt>
                <c:pt idx="132">
                  <c:v>2.0974365887170453E-2</c:v>
                </c:pt>
                <c:pt idx="133">
                  <c:v>2.0506929180584551E-2</c:v>
                </c:pt>
                <c:pt idx="134">
                  <c:v>2.0061765802472462E-2</c:v>
                </c:pt>
                <c:pt idx="135">
                  <c:v>1.9955525397727308E-2</c:v>
                </c:pt>
                <c:pt idx="136">
                  <c:v>1.9191594481256454E-2</c:v>
                </c:pt>
                <c:pt idx="137">
                  <c:v>1.7625021983937533E-2</c:v>
                </c:pt>
                <c:pt idx="138">
                  <c:v>1.7454705129279005E-2</c:v>
                </c:pt>
                <c:pt idx="139">
                  <c:v>1.5466880205930546E-2</c:v>
                </c:pt>
                <c:pt idx="140">
                  <c:v>1.5091527432865832E-2</c:v>
                </c:pt>
                <c:pt idx="141">
                  <c:v>1.4605119249072289E-2</c:v>
                </c:pt>
                <c:pt idx="142">
                  <c:v>1.4578204863855679E-2</c:v>
                </c:pt>
                <c:pt idx="143">
                  <c:v>1.4573418903870925E-2</c:v>
                </c:pt>
                <c:pt idx="144">
                  <c:v>1.4471766323301827E-2</c:v>
                </c:pt>
                <c:pt idx="145">
                  <c:v>1.3891992023265859E-2</c:v>
                </c:pt>
                <c:pt idx="146">
                  <c:v>1.1746049740403752E-2</c:v>
                </c:pt>
                <c:pt idx="147">
                  <c:v>1.0592828793092366E-2</c:v>
                </c:pt>
                <c:pt idx="148">
                  <c:v>1.0381407259421101E-2</c:v>
                </c:pt>
                <c:pt idx="149">
                  <c:v>1.0322357582020986E-2</c:v>
                </c:pt>
                <c:pt idx="150">
                  <c:v>9.4483322986780634E-3</c:v>
                </c:pt>
                <c:pt idx="151">
                  <c:v>8.7985988916006539E-3</c:v>
                </c:pt>
                <c:pt idx="152">
                  <c:v>8.5513775609122669E-3</c:v>
                </c:pt>
                <c:pt idx="153">
                  <c:v>7.8943525638100823E-3</c:v>
                </c:pt>
                <c:pt idx="154">
                  <c:v>7.8220428316281287E-3</c:v>
                </c:pt>
                <c:pt idx="155">
                  <c:v>7.6568439674053511E-3</c:v>
                </c:pt>
                <c:pt idx="156">
                  <c:v>7.1626990626374029E-3</c:v>
                </c:pt>
                <c:pt idx="157">
                  <c:v>7.0674717122171668E-3</c:v>
                </c:pt>
                <c:pt idx="158">
                  <c:v>6.8768280365981349E-3</c:v>
                </c:pt>
                <c:pt idx="159">
                  <c:v>6.4810241205120953E-3</c:v>
                </c:pt>
                <c:pt idx="160">
                  <c:v>6.4572897940177757E-3</c:v>
                </c:pt>
                <c:pt idx="161">
                  <c:v>6.012637241189181E-3</c:v>
                </c:pt>
                <c:pt idx="162">
                  <c:v>5.4477198734034791E-3</c:v>
                </c:pt>
                <c:pt idx="163">
                  <c:v>4.974618523357884E-3</c:v>
                </c:pt>
                <c:pt idx="164">
                  <c:v>4.7193822334974109E-3</c:v>
                </c:pt>
                <c:pt idx="165">
                  <c:v>4.5892389736955372E-3</c:v>
                </c:pt>
                <c:pt idx="166">
                  <c:v>4.5659855915024276E-3</c:v>
                </c:pt>
                <c:pt idx="167">
                  <c:v>4.3970464522076281E-3</c:v>
                </c:pt>
                <c:pt idx="168">
                  <c:v>3.2152513073821633E-3</c:v>
                </c:pt>
                <c:pt idx="169">
                  <c:v>2.802941153725742E-3</c:v>
                </c:pt>
                <c:pt idx="170">
                  <c:v>2.7931109812249686E-3</c:v>
                </c:pt>
                <c:pt idx="171">
                  <c:v>2.5856652381123918E-3</c:v>
                </c:pt>
                <c:pt idx="172">
                  <c:v>2.5611431234610228E-3</c:v>
                </c:pt>
                <c:pt idx="173">
                  <c:v>2.5557723200712672E-3</c:v>
                </c:pt>
                <c:pt idx="174">
                  <c:v>1.7590728133440702E-3</c:v>
                </c:pt>
                <c:pt idx="175">
                  <c:v>1.7157577660886563E-3</c:v>
                </c:pt>
                <c:pt idx="176">
                  <c:v>1.5128298315380427E-3</c:v>
                </c:pt>
                <c:pt idx="177">
                  <c:v>1.3321710133941973E-3</c:v>
                </c:pt>
                <c:pt idx="178">
                  <c:v>1.2917956296861974E-3</c:v>
                </c:pt>
                <c:pt idx="179">
                  <c:v>1.1798118984998791E-3</c:v>
                </c:pt>
                <c:pt idx="180">
                  <c:v>1.1701022052588411E-3</c:v>
                </c:pt>
                <c:pt idx="181">
                  <c:v>1.0035258350941326E-3</c:v>
                </c:pt>
                <c:pt idx="182">
                  <c:v>8.5873756445491395E-4</c:v>
                </c:pt>
                <c:pt idx="183">
                  <c:v>7.2255996730345338E-4</c:v>
                </c:pt>
                <c:pt idx="184">
                  <c:v>5.1322338149784128E-4</c:v>
                </c:pt>
              </c:numCache>
            </c:numRef>
          </c:yVal>
          <c:smooth val="0"/>
          <c:extLst>
            <c:ext xmlns:c16="http://schemas.microsoft.com/office/drawing/2014/chart" uri="{C3380CC4-5D6E-409C-BE32-E72D297353CC}">
              <c16:uniqueId val="{00000000-1CC2-4C30-AC5E-878C054244B6}"/>
            </c:ext>
          </c:extLst>
        </c:ser>
        <c:dLbls>
          <c:showLegendKey val="0"/>
          <c:showVal val="0"/>
          <c:showCatName val="0"/>
          <c:showSerName val="0"/>
          <c:showPercent val="0"/>
          <c:showBubbleSize val="0"/>
        </c:dLbls>
        <c:axId val="1788714032"/>
        <c:axId val="1745168112"/>
      </c:scatterChart>
      <c:valAx>
        <c:axId val="1788714032"/>
        <c:scaling>
          <c:orientation val="minMax"/>
          <c:max val="225"/>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45168112"/>
        <c:crosses val="autoZero"/>
        <c:crossBetween val="midCat"/>
        <c:majorUnit val="25"/>
      </c:valAx>
      <c:valAx>
        <c:axId val="1745168112"/>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88714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Sheet1!$B$2:$B$186</c:f>
              <c:numCache>
                <c:formatCode>0</c:formatCode>
                <c:ptCount val="185"/>
                <c:pt idx="0">
                  <c:v>10.989107511629635</c:v>
                </c:pt>
                <c:pt idx="1">
                  <c:v>19.01129780574983</c:v>
                </c:pt>
                <c:pt idx="2">
                  <c:v>45.571098869917364</c:v>
                </c:pt>
                <c:pt idx="3">
                  <c:v>17.143869433458654</c:v>
                </c:pt>
                <c:pt idx="4">
                  <c:v>29.481351999692055</c:v>
                </c:pt>
                <c:pt idx="5">
                  <c:v>29.497011628831249</c:v>
                </c:pt>
                <c:pt idx="6">
                  <c:v>81.261054940939104</c:v>
                </c:pt>
                <c:pt idx="7">
                  <c:v>185.82690859041293</c:v>
                </c:pt>
                <c:pt idx="8">
                  <c:v>19.599471869657226</c:v>
                </c:pt>
                <c:pt idx="9">
                  <c:v>39.223648952505577</c:v>
                </c:pt>
                <c:pt idx="10">
                  <c:v>30.669097858005205</c:v>
                </c:pt>
                <c:pt idx="11">
                  <c:v>31.23848752774698</c:v>
                </c:pt>
                <c:pt idx="12">
                  <c:v>180.6088049936802</c:v>
                </c:pt>
                <c:pt idx="13">
                  <c:v>131.87721374931994</c:v>
                </c:pt>
                <c:pt idx="14">
                  <c:v>39.783633561607346</c:v>
                </c:pt>
                <c:pt idx="15">
                  <c:v>82.904082378609289</c:v>
                </c:pt>
                <c:pt idx="16">
                  <c:v>67.54790667438273</c:v>
                </c:pt>
                <c:pt idx="17">
                  <c:v>33.546778212891311</c:v>
                </c:pt>
                <c:pt idx="18">
                  <c:v>28.290643022583833</c:v>
                </c:pt>
                <c:pt idx="19">
                  <c:v>54.698978327226236</c:v>
                </c:pt>
                <c:pt idx="20">
                  <c:v>87.610278928941014</c:v>
                </c:pt>
                <c:pt idx="21">
                  <c:v>23.411663547336399</c:v>
                </c:pt>
                <c:pt idx="22">
                  <c:v>17.005087609891504</c:v>
                </c:pt>
                <c:pt idx="23">
                  <c:v>58.47059698514888</c:v>
                </c:pt>
                <c:pt idx="24">
                  <c:v>56.429732419946845</c:v>
                </c:pt>
                <c:pt idx="25">
                  <c:v>32.187780926880059</c:v>
                </c:pt>
                <c:pt idx="26">
                  <c:v>45.716814555896292</c:v>
                </c:pt>
                <c:pt idx="27">
                  <c:v>54.42344330244547</c:v>
                </c:pt>
                <c:pt idx="28">
                  <c:v>65.238615637404962</c:v>
                </c:pt>
                <c:pt idx="29">
                  <c:v>32.174585394540131</c:v>
                </c:pt>
                <c:pt idx="30">
                  <c:v>19.141253382035387</c:v>
                </c:pt>
                <c:pt idx="31">
                  <c:v>96.295383669315001</c:v>
                </c:pt>
                <c:pt idx="32">
                  <c:v>57.745114387116708</c:v>
                </c:pt>
                <c:pt idx="33">
                  <c:v>72.186742285011562</c:v>
                </c:pt>
                <c:pt idx="34">
                  <c:v>26.442681071245236</c:v>
                </c:pt>
                <c:pt idx="35">
                  <c:v>36.693574506997038</c:v>
                </c:pt>
                <c:pt idx="36">
                  <c:v>80.60709896308822</c:v>
                </c:pt>
                <c:pt idx="37">
                  <c:v>205.12441690069124</c:v>
                </c:pt>
                <c:pt idx="38">
                  <c:v>39.308621865260278</c:v>
                </c:pt>
                <c:pt idx="39">
                  <c:v>28.811052488972091</c:v>
                </c:pt>
                <c:pt idx="40">
                  <c:v>38.407103212663259</c:v>
                </c:pt>
                <c:pt idx="41">
                  <c:v>40.716447529857852</c:v>
                </c:pt>
                <c:pt idx="42">
                  <c:v>90.258842202787676</c:v>
                </c:pt>
                <c:pt idx="43">
                  <c:v>28.697196123892919</c:v>
                </c:pt>
                <c:pt idx="44">
                  <c:v>37.657461613472499</c:v>
                </c:pt>
                <c:pt idx="45">
                  <c:v>30.419489697077143</c:v>
                </c:pt>
                <c:pt idx="46">
                  <c:v>13.901658567987431</c:v>
                </c:pt>
                <c:pt idx="47" formatCode="0.0">
                  <c:v>40.267337114608068</c:v>
                </c:pt>
                <c:pt idx="48">
                  <c:v>21.915902686848682</c:v>
                </c:pt>
                <c:pt idx="49">
                  <c:v>15.255840473445829</c:v>
                </c:pt>
                <c:pt idx="50">
                  <c:v>11.400107545639584</c:v>
                </c:pt>
                <c:pt idx="51">
                  <c:v>17.523326589047873</c:v>
                </c:pt>
                <c:pt idx="52">
                  <c:v>53.460083446728021</c:v>
                </c:pt>
                <c:pt idx="53">
                  <c:v>34.306315007988673</c:v>
                </c:pt>
                <c:pt idx="54">
                  <c:v>9.2492090631196469</c:v>
                </c:pt>
                <c:pt idx="55">
                  <c:v>11.025897948985675</c:v>
                </c:pt>
                <c:pt idx="56">
                  <c:v>23.923678092323414</c:v>
                </c:pt>
                <c:pt idx="57">
                  <c:v>32.606785470661855</c:v>
                </c:pt>
                <c:pt idx="58">
                  <c:v>25.168351386357173</c:v>
                </c:pt>
                <c:pt idx="59">
                  <c:v>33.504915202290796</c:v>
                </c:pt>
                <c:pt idx="60">
                  <c:v>58.4549359105566</c:v>
                </c:pt>
                <c:pt idx="61">
                  <c:v>22.204423657774715</c:v>
                </c:pt>
                <c:pt idx="62">
                  <c:v>60.460333766730514</c:v>
                </c:pt>
                <c:pt idx="63">
                  <c:v>77.022326451730791</c:v>
                </c:pt>
                <c:pt idx="64">
                  <c:v>81.68998553021801</c:v>
                </c:pt>
                <c:pt idx="65">
                  <c:v>66.072508482280128</c:v>
                </c:pt>
                <c:pt idx="66">
                  <c:v>49.691523299198423</c:v>
                </c:pt>
                <c:pt idx="67">
                  <c:v>51.23775850946307</c:v>
                </c:pt>
                <c:pt idx="68">
                  <c:v>47.784853034970041</c:v>
                </c:pt>
                <c:pt idx="69">
                  <c:v>25.48286998838665</c:v>
                </c:pt>
                <c:pt idx="70">
                  <c:v>21.039227093900745</c:v>
                </c:pt>
                <c:pt idx="71">
                  <c:v>43.959969042416617</c:v>
                </c:pt>
                <c:pt idx="72">
                  <c:v>73.818400357429269</c:v>
                </c:pt>
                <c:pt idx="73">
                  <c:v>23.698219478498469</c:v>
                </c:pt>
                <c:pt idx="74">
                  <c:v>17.243384430405985</c:v>
                </c:pt>
                <c:pt idx="75">
                  <c:v>42.00867130307315</c:v>
                </c:pt>
                <c:pt idx="76">
                  <c:v>61.061298088345609</c:v>
                </c:pt>
                <c:pt idx="77">
                  <c:v>149.66254157485824</c:v>
                </c:pt>
                <c:pt idx="78">
                  <c:v>17.981019237147553</c:v>
                </c:pt>
                <c:pt idx="79">
                  <c:v>81.499623742703378</c:v>
                </c:pt>
                <c:pt idx="80">
                  <c:v>29.961834660580525</c:v>
                </c:pt>
                <c:pt idx="81">
                  <c:v>53.29343279334018</c:v>
                </c:pt>
                <c:pt idx="82">
                  <c:v>29.359421744842745</c:v>
                </c:pt>
                <c:pt idx="83" formatCode="0.00">
                  <c:v>10.545554808992668</c:v>
                </c:pt>
                <c:pt idx="84">
                  <c:v>33.997425585233692</c:v>
                </c:pt>
                <c:pt idx="85">
                  <c:v>29.111019706895064</c:v>
                </c:pt>
                <c:pt idx="86">
                  <c:v>7.5533385981339682</c:v>
                </c:pt>
                <c:pt idx="87">
                  <c:v>77.324105783288431</c:v>
                </c:pt>
                <c:pt idx="88">
                  <c:v>31.619482064079829</c:v>
                </c:pt>
                <c:pt idx="89">
                  <c:v>62.245191982993312</c:v>
                </c:pt>
                <c:pt idx="90">
                  <c:v>74.600642748253279</c:v>
                </c:pt>
                <c:pt idx="91">
                  <c:v>43.778634465782623</c:v>
                </c:pt>
                <c:pt idx="92">
                  <c:v>20.985807117457814</c:v>
                </c:pt>
                <c:pt idx="93">
                  <c:v>37.82547893191532</c:v>
                </c:pt>
                <c:pt idx="94">
                  <c:v>22.768657221312935</c:v>
                </c:pt>
                <c:pt idx="95">
                  <c:v>6.5981522429913193</c:v>
                </c:pt>
                <c:pt idx="96">
                  <c:v>28.105524456687885</c:v>
                </c:pt>
                <c:pt idx="97">
                  <c:v>28.377416125766615</c:v>
                </c:pt>
                <c:pt idx="98">
                  <c:v>35.256242267500276</c:v>
                </c:pt>
                <c:pt idx="99">
                  <c:v>24.354584692354724</c:v>
                </c:pt>
                <c:pt idx="100">
                  <c:v>39.304491750473893</c:v>
                </c:pt>
                <c:pt idx="101">
                  <c:v>31.080695268022126</c:v>
                </c:pt>
                <c:pt idx="102">
                  <c:v>14.878076226476866</c:v>
                </c:pt>
                <c:pt idx="103">
                  <c:v>40.236181537592735</c:v>
                </c:pt>
                <c:pt idx="104">
                  <c:v>45.098964711729899</c:v>
                </c:pt>
                <c:pt idx="105">
                  <c:v>22.657647665004315</c:v>
                </c:pt>
                <c:pt idx="106">
                  <c:v>62.131432377017013</c:v>
                </c:pt>
                <c:pt idx="107">
                  <c:v>39.002610491470804</c:v>
                </c:pt>
                <c:pt idx="108">
                  <c:v>16.17013645589326</c:v>
                </c:pt>
                <c:pt idx="109">
                  <c:v>54.557509569369536</c:v>
                </c:pt>
                <c:pt idx="110">
                  <c:v>16.101621575391338</c:v>
                </c:pt>
                <c:pt idx="111">
                  <c:v>17.264594625033851</c:v>
                </c:pt>
                <c:pt idx="112">
                  <c:v>58.475482289515547</c:v>
                </c:pt>
                <c:pt idx="113">
                  <c:v>42.835117286532316</c:v>
                </c:pt>
                <c:pt idx="114">
                  <c:v>37.7073188465219</c:v>
                </c:pt>
                <c:pt idx="115">
                  <c:v>65.157020937440436</c:v>
                </c:pt>
                <c:pt idx="116">
                  <c:v>44.501581666315097</c:v>
                </c:pt>
                <c:pt idx="117">
                  <c:v>29.899824106028305</c:v>
                </c:pt>
                <c:pt idx="118">
                  <c:v>28.649348362232882</c:v>
                </c:pt>
                <c:pt idx="119">
                  <c:v>28.210523900508793</c:v>
                </c:pt>
                <c:pt idx="120">
                  <c:v>29.44155885951416</c:v>
                </c:pt>
                <c:pt idx="121">
                  <c:v>44.705566684487586</c:v>
                </c:pt>
                <c:pt idx="122">
                  <c:v>26.16397313070642</c:v>
                </c:pt>
                <c:pt idx="123">
                  <c:v>18.425136418109883</c:v>
                </c:pt>
                <c:pt idx="124">
                  <c:v>42.495030919887306</c:v>
                </c:pt>
                <c:pt idx="125">
                  <c:v>35.48392260439482</c:v>
                </c:pt>
                <c:pt idx="126">
                  <c:v>18.212926129160675</c:v>
                </c:pt>
                <c:pt idx="127">
                  <c:v>63.087528504867407</c:v>
                </c:pt>
                <c:pt idx="128">
                  <c:v>33.851676792002131</c:v>
                </c:pt>
                <c:pt idx="129">
                  <c:v>8.8266164900597133</c:v>
                </c:pt>
                <c:pt idx="130">
                  <c:v>29.965431267341746</c:v>
                </c:pt>
                <c:pt idx="131">
                  <c:v>35.2852819316916</c:v>
                </c:pt>
                <c:pt idx="132">
                  <c:v>50.030243578225587</c:v>
                </c:pt>
                <c:pt idx="133">
                  <c:v>40.564708695135401</c:v>
                </c:pt>
                <c:pt idx="134">
                  <c:v>28.138979022162598</c:v>
                </c:pt>
                <c:pt idx="135">
                  <c:v>25.985125509050945</c:v>
                </c:pt>
                <c:pt idx="136">
                  <c:v>34.069509912079901</c:v>
                </c:pt>
                <c:pt idx="137">
                  <c:v>23.19569405672982</c:v>
                </c:pt>
                <c:pt idx="138">
                  <c:v>29.490422154351918</c:v>
                </c:pt>
                <c:pt idx="139">
                  <c:v>20.060610781767434</c:v>
                </c:pt>
                <c:pt idx="140">
                  <c:v>10.663717599978844</c:v>
                </c:pt>
                <c:pt idx="141">
                  <c:v>13.893438465891956</c:v>
                </c:pt>
                <c:pt idx="142">
                  <c:v>51.578417815588601</c:v>
                </c:pt>
                <c:pt idx="143">
                  <c:v>10.45992521545268</c:v>
                </c:pt>
                <c:pt idx="144">
                  <c:v>64.717069989554091</c:v>
                </c:pt>
                <c:pt idx="145">
                  <c:v>37.559227476674728</c:v>
                </c:pt>
                <c:pt idx="146">
                  <c:v>141.24628228017025</c:v>
                </c:pt>
                <c:pt idx="147">
                  <c:v>46.787151947310896</c:v>
                </c:pt>
                <c:pt idx="148">
                  <c:v>23.023995588308079</c:v>
                </c:pt>
                <c:pt idx="149">
                  <c:v>34.319160131981747</c:v>
                </c:pt>
                <c:pt idx="150">
                  <c:v>16.152126922360978</c:v>
                </c:pt>
                <c:pt idx="151">
                  <c:v>42.537871443950564</c:v>
                </c:pt>
                <c:pt idx="152">
                  <c:v>64.527489212098232</c:v>
                </c:pt>
                <c:pt idx="153">
                  <c:v>45.205973167249198</c:v>
                </c:pt>
                <c:pt idx="154">
                  <c:v>32.199419709894464</c:v>
                </c:pt>
                <c:pt idx="155">
                  <c:v>64.791244992840774</c:v>
                </c:pt>
                <c:pt idx="156">
                  <c:v>52.022112765688355</c:v>
                </c:pt>
                <c:pt idx="157">
                  <c:v>49.198385450957026</c:v>
                </c:pt>
                <c:pt idx="158">
                  <c:v>27.616112117557414</c:v>
                </c:pt>
                <c:pt idx="159">
                  <c:v>164.23796683392004</c:v>
                </c:pt>
                <c:pt idx="160">
                  <c:v>16.755383078518147</c:v>
                </c:pt>
                <c:pt idx="161">
                  <c:v>15.693954202433702</c:v>
                </c:pt>
                <c:pt idx="162">
                  <c:v>80.339241278456697</c:v>
                </c:pt>
                <c:pt idx="163">
                  <c:v>31.809475417952452</c:v>
                </c:pt>
                <c:pt idx="164">
                  <c:v>33.372199835504901</c:v>
                </c:pt>
                <c:pt idx="165">
                  <c:v>40.663454135995792</c:v>
                </c:pt>
                <c:pt idx="166">
                  <c:v>44.924368328809699</c:v>
                </c:pt>
                <c:pt idx="167">
                  <c:v>38.723291030864019</c:v>
                </c:pt>
                <c:pt idx="168">
                  <c:v>15.038113334033079</c:v>
                </c:pt>
                <c:pt idx="169">
                  <c:v>11.645015507204027</c:v>
                </c:pt>
                <c:pt idx="170">
                  <c:v>56.09168434315697</c:v>
                </c:pt>
                <c:pt idx="171">
                  <c:v>57.294566575372002</c:v>
                </c:pt>
                <c:pt idx="172">
                  <c:v>4.907216666666689</c:v>
                </c:pt>
                <c:pt idx="173">
                  <c:v>29.932479300665648</c:v>
                </c:pt>
                <c:pt idx="174">
                  <c:v>25.305331384600663</c:v>
                </c:pt>
                <c:pt idx="175">
                  <c:v>25.63759089701615</c:v>
                </c:pt>
                <c:pt idx="176">
                  <c:v>9.7508447854376623</c:v>
                </c:pt>
                <c:pt idx="177">
                  <c:v>17.337496770146117</c:v>
                </c:pt>
                <c:pt idx="178">
                  <c:v>18.361555121546807</c:v>
                </c:pt>
                <c:pt idx="179">
                  <c:v>1.113846610547691</c:v>
                </c:pt>
                <c:pt idx="180">
                  <c:v>26.355170388092514</c:v>
                </c:pt>
                <c:pt idx="181">
                  <c:v>42.047377326565147</c:v>
                </c:pt>
                <c:pt idx="182">
                  <c:v>39.758842110657135</c:v>
                </c:pt>
                <c:pt idx="183">
                  <c:v>14.564345679003381</c:v>
                </c:pt>
                <c:pt idx="184">
                  <c:v>50.706733760931968</c:v>
                </c:pt>
              </c:numCache>
            </c:numRef>
          </c:xVal>
          <c:yVal>
            <c:numRef>
              <c:f>Sheet1!$C$2:$C$186</c:f>
              <c:numCache>
                <c:formatCode>0</c:formatCode>
                <c:ptCount val="185"/>
                <c:pt idx="0">
                  <c:v>12.721228497259075</c:v>
                </c:pt>
                <c:pt idx="1">
                  <c:v>10.873346261055532</c:v>
                </c:pt>
                <c:pt idx="2">
                  <c:v>6.6055900576958235</c:v>
                </c:pt>
                <c:pt idx="3">
                  <c:v>3.6202771022425608</c:v>
                </c:pt>
                <c:pt idx="4">
                  <c:v>3.5929723191504372</c:v>
                </c:pt>
                <c:pt idx="5">
                  <c:v>3.5518488882880277</c:v>
                </c:pt>
                <c:pt idx="6">
                  <c:v>2.7664146336730671</c:v>
                </c:pt>
                <c:pt idx="7">
                  <c:v>2.7026937392098689</c:v>
                </c:pt>
                <c:pt idx="8">
                  <c:v>2.5424665422483561</c:v>
                </c:pt>
                <c:pt idx="9">
                  <c:v>2.5080382227008369</c:v>
                </c:pt>
                <c:pt idx="10">
                  <c:v>2.3433262592033519</c:v>
                </c:pt>
                <c:pt idx="11">
                  <c:v>2.3186757741782711</c:v>
                </c:pt>
                <c:pt idx="12">
                  <c:v>2.299177694449797</c:v>
                </c:pt>
                <c:pt idx="13">
                  <c:v>2.0179647424659182</c:v>
                </c:pt>
                <c:pt idx="14">
                  <c:v>1.9732260566754256</c:v>
                </c:pt>
                <c:pt idx="15">
                  <c:v>1.8549609425506459</c:v>
                </c:pt>
                <c:pt idx="16">
                  <c:v>1.8084115466888082</c:v>
                </c:pt>
                <c:pt idx="17">
                  <c:v>1.7739072948591688</c:v>
                </c:pt>
                <c:pt idx="18">
                  <c:v>1.4167552980288793</c:v>
                </c:pt>
                <c:pt idx="19">
                  <c:v>1.2962055787302413</c:v>
                </c:pt>
                <c:pt idx="20">
                  <c:v>1.2042406607583358</c:v>
                </c:pt>
                <c:pt idx="21">
                  <c:v>1.1653999358057854</c:v>
                </c:pt>
                <c:pt idx="22">
                  <c:v>1.1150530949451916</c:v>
                </c:pt>
                <c:pt idx="23">
                  <c:v>1.1101726568112316</c:v>
                </c:pt>
                <c:pt idx="24">
                  <c:v>1.0929251253130261</c:v>
                </c:pt>
                <c:pt idx="25">
                  <c:v>1.0287811628186012</c:v>
                </c:pt>
                <c:pt idx="26">
                  <c:v>0.97211842685798799</c:v>
                </c:pt>
                <c:pt idx="27">
                  <c:v>0.96963529292963846</c:v>
                </c:pt>
                <c:pt idx="28">
                  <c:v>0.85849501195435929</c:v>
                </c:pt>
                <c:pt idx="29">
                  <c:v>0.82935671210365902</c:v>
                </c:pt>
                <c:pt idx="30">
                  <c:v>0.82268514417354099</c:v>
                </c:pt>
                <c:pt idx="31">
                  <c:v>0.7823995629154501</c:v>
                </c:pt>
                <c:pt idx="32">
                  <c:v>0.76740383484472019</c:v>
                </c:pt>
                <c:pt idx="33">
                  <c:v>0.71569243895270629</c:v>
                </c:pt>
                <c:pt idx="34">
                  <c:v>0.57519924470637129</c:v>
                </c:pt>
                <c:pt idx="35">
                  <c:v>0.55096209748340186</c:v>
                </c:pt>
                <c:pt idx="36">
                  <c:v>0.54528607640033666</c:v>
                </c:pt>
                <c:pt idx="37">
                  <c:v>0.54017143181330662</c:v>
                </c:pt>
                <c:pt idx="38">
                  <c:v>0.47402051620399926</c:v>
                </c:pt>
                <c:pt idx="39">
                  <c:v>0.44984981095175486</c:v>
                </c:pt>
                <c:pt idx="40">
                  <c:v>0.4386562100761891</c:v>
                </c:pt>
                <c:pt idx="41">
                  <c:v>0.41862399188806526</c:v>
                </c:pt>
                <c:pt idx="42">
                  <c:v>0.40424654185711861</c:v>
                </c:pt>
                <c:pt idx="43">
                  <c:v>0.39183705656260992</c:v>
                </c:pt>
                <c:pt idx="44">
                  <c:v>0.36119625811946848</c:v>
                </c:pt>
                <c:pt idx="45">
                  <c:v>0.34512783003508263</c:v>
                </c:pt>
                <c:pt idx="46">
                  <c:v>0.32354715142826129</c:v>
                </c:pt>
                <c:pt idx="47" formatCode="0.0">
                  <c:v>0.3040756563991362</c:v>
                </c:pt>
                <c:pt idx="48">
                  <c:v>0.2911720837568213</c:v>
                </c:pt>
                <c:pt idx="49">
                  <c:v>0.27541976746975549</c:v>
                </c:pt>
                <c:pt idx="50">
                  <c:v>0.26725341178436141</c:v>
                </c:pt>
                <c:pt idx="51">
                  <c:v>0.26046862610090238</c:v>
                </c:pt>
                <c:pt idx="52">
                  <c:v>0.25761579797858869</c:v>
                </c:pt>
                <c:pt idx="53">
                  <c:v>0.24413446468682176</c:v>
                </c:pt>
                <c:pt idx="54">
                  <c:v>0.24328119679004837</c:v>
                </c:pt>
                <c:pt idx="55">
                  <c:v>0.24047362671275607</c:v>
                </c:pt>
                <c:pt idx="56">
                  <c:v>0.2333015626046627</c:v>
                </c:pt>
                <c:pt idx="57">
                  <c:v>0.2188456638988823</c:v>
                </c:pt>
                <c:pt idx="58">
                  <c:v>0.20979849410336049</c:v>
                </c:pt>
                <c:pt idx="59">
                  <c:v>0.19853359374703369</c:v>
                </c:pt>
                <c:pt idx="60">
                  <c:v>0.19148138075011248</c:v>
                </c:pt>
                <c:pt idx="61">
                  <c:v>0.18372784065262091</c:v>
                </c:pt>
                <c:pt idx="62">
                  <c:v>0.17748156082471755</c:v>
                </c:pt>
                <c:pt idx="63">
                  <c:v>0.17201763677554435</c:v>
                </c:pt>
                <c:pt idx="64">
                  <c:v>0.1711621125962135</c:v>
                </c:pt>
                <c:pt idx="65">
                  <c:v>0.16856666707772625</c:v>
                </c:pt>
                <c:pt idx="66">
                  <c:v>0.14178033470999948</c:v>
                </c:pt>
                <c:pt idx="67">
                  <c:v>0.13768730574213561</c:v>
                </c:pt>
                <c:pt idx="68">
                  <c:v>0.13115233172134744</c:v>
                </c:pt>
                <c:pt idx="69">
                  <c:v>0.10540132133367253</c:v>
                </c:pt>
                <c:pt idx="70">
                  <c:v>0.10149285508469914</c:v>
                </c:pt>
                <c:pt idx="71">
                  <c:v>0.10135709198722929</c:v>
                </c:pt>
                <c:pt idx="72">
                  <c:v>9.911863369528208E-2</c:v>
                </c:pt>
                <c:pt idx="73">
                  <c:v>9.6814091422320489E-2</c:v>
                </c:pt>
                <c:pt idx="74">
                  <c:v>9.3075049347100147E-2</c:v>
                </c:pt>
                <c:pt idx="75">
                  <c:v>9.2626629443872621E-2</c:v>
                </c:pt>
                <c:pt idx="76">
                  <c:v>9.2600941157210181E-2</c:v>
                </c:pt>
                <c:pt idx="77">
                  <c:v>8.9055471646198703E-2</c:v>
                </c:pt>
                <c:pt idx="78">
                  <c:v>8.8159341465282551E-2</c:v>
                </c:pt>
                <c:pt idx="79">
                  <c:v>8.7873996370549864E-2</c:v>
                </c:pt>
                <c:pt idx="80">
                  <c:v>8.7184434894555629E-2</c:v>
                </c:pt>
                <c:pt idx="81">
                  <c:v>8.3702077756058049E-2</c:v>
                </c:pt>
                <c:pt idx="82">
                  <c:v>8.3278489830615768E-2</c:v>
                </c:pt>
                <c:pt idx="83" formatCode="0.00">
                  <c:v>8.246689627181307E-2</c:v>
                </c:pt>
                <c:pt idx="84">
                  <c:v>8.2297736309346212E-2</c:v>
                </c:pt>
                <c:pt idx="85">
                  <c:v>8.0412764350310695E-2</c:v>
                </c:pt>
                <c:pt idx="86">
                  <c:v>7.8140667450017812E-2</c:v>
                </c:pt>
                <c:pt idx="87">
                  <c:v>7.5571848218648471E-2</c:v>
                </c:pt>
                <c:pt idx="88">
                  <c:v>7.0538009058015119E-2</c:v>
                </c:pt>
                <c:pt idx="89">
                  <c:v>7.04333286534716E-2</c:v>
                </c:pt>
                <c:pt idx="90">
                  <c:v>7.0152112123653798E-2</c:v>
                </c:pt>
                <c:pt idx="91">
                  <c:v>6.8224141974096916E-2</c:v>
                </c:pt>
                <c:pt idx="92">
                  <c:v>6.1356735018218665E-2</c:v>
                </c:pt>
                <c:pt idx="93">
                  <c:v>6.0192961762243861E-2</c:v>
                </c:pt>
                <c:pt idx="94">
                  <c:v>5.7215186194397132E-2</c:v>
                </c:pt>
                <c:pt idx="95">
                  <c:v>5.4181720150619284E-2</c:v>
                </c:pt>
                <c:pt idx="96">
                  <c:v>5.3893841940860367E-2</c:v>
                </c:pt>
                <c:pt idx="97">
                  <c:v>5.2910924054603965E-2</c:v>
                </c:pt>
                <c:pt idx="98">
                  <c:v>5.1240778391262697E-2</c:v>
                </c:pt>
                <c:pt idx="99">
                  <c:v>4.7324799621662361E-2</c:v>
                </c:pt>
                <c:pt idx="100">
                  <c:v>4.5874773978162121E-2</c:v>
                </c:pt>
                <c:pt idx="101">
                  <c:v>4.4467080424134324E-2</c:v>
                </c:pt>
                <c:pt idx="102">
                  <c:v>4.3111581498407436E-2</c:v>
                </c:pt>
                <c:pt idx="103">
                  <c:v>4.2995834776404417E-2</c:v>
                </c:pt>
                <c:pt idx="104">
                  <c:v>4.2708916876583507E-2</c:v>
                </c:pt>
                <c:pt idx="105">
                  <c:v>4.1306295139458202E-2</c:v>
                </c:pt>
                <c:pt idx="106">
                  <c:v>4.0538184937490569E-2</c:v>
                </c:pt>
                <c:pt idx="107">
                  <c:v>3.7822186060495137E-2</c:v>
                </c:pt>
                <c:pt idx="108">
                  <c:v>3.7552221464898644E-2</c:v>
                </c:pt>
                <c:pt idx="109">
                  <c:v>3.6292243869863273E-2</c:v>
                </c:pt>
                <c:pt idx="110">
                  <c:v>3.6185279047543144E-2</c:v>
                </c:pt>
                <c:pt idx="111">
                  <c:v>3.5737520755577908E-2</c:v>
                </c:pt>
                <c:pt idx="112">
                  <c:v>3.5361835244720752E-2</c:v>
                </c:pt>
                <c:pt idx="113">
                  <c:v>3.3538460676929442E-2</c:v>
                </c:pt>
                <c:pt idx="114">
                  <c:v>3.2010923168670387E-2</c:v>
                </c:pt>
                <c:pt idx="115">
                  <c:v>3.0644609842975627E-2</c:v>
                </c:pt>
                <c:pt idx="116">
                  <c:v>2.920268907682308E-2</c:v>
                </c:pt>
                <c:pt idx="117">
                  <c:v>2.8411985104621017E-2</c:v>
                </c:pt>
                <c:pt idx="118">
                  <c:v>2.8207106669555098E-2</c:v>
                </c:pt>
                <c:pt idx="119">
                  <c:v>2.8020236814263452E-2</c:v>
                </c:pt>
                <c:pt idx="120">
                  <c:v>2.7938574646653846E-2</c:v>
                </c:pt>
                <c:pt idx="121">
                  <c:v>2.7935556228106635E-2</c:v>
                </c:pt>
                <c:pt idx="122">
                  <c:v>2.792660658373106E-2</c:v>
                </c:pt>
                <c:pt idx="123">
                  <c:v>2.7361486190453949E-2</c:v>
                </c:pt>
                <c:pt idx="124" formatCode="0.00">
                  <c:v>2.609609324035363E-2</c:v>
                </c:pt>
                <c:pt idx="125">
                  <c:v>2.5407261319437876E-2</c:v>
                </c:pt>
                <c:pt idx="126">
                  <c:v>2.4418134710810196E-2</c:v>
                </c:pt>
                <c:pt idx="127">
                  <c:v>2.2223860992019753E-2</c:v>
                </c:pt>
                <c:pt idx="128">
                  <c:v>2.2044902813005141E-2</c:v>
                </c:pt>
                <c:pt idx="129">
                  <c:v>2.1939435185987174E-2</c:v>
                </c:pt>
                <c:pt idx="130">
                  <c:v>2.1894279460446319E-2</c:v>
                </c:pt>
                <c:pt idx="131">
                  <c:v>2.1297835789163885E-2</c:v>
                </c:pt>
                <c:pt idx="132">
                  <c:v>2.0974365887170453E-2</c:v>
                </c:pt>
                <c:pt idx="133">
                  <c:v>2.0506929180584551E-2</c:v>
                </c:pt>
                <c:pt idx="134">
                  <c:v>2.0061765802472462E-2</c:v>
                </c:pt>
                <c:pt idx="135">
                  <c:v>1.9955525397727308E-2</c:v>
                </c:pt>
                <c:pt idx="136">
                  <c:v>1.9191594481256454E-2</c:v>
                </c:pt>
                <c:pt idx="137">
                  <c:v>1.7625021983937533E-2</c:v>
                </c:pt>
                <c:pt idx="138">
                  <c:v>1.7454705129279005E-2</c:v>
                </c:pt>
                <c:pt idx="139">
                  <c:v>1.5466880205930546E-2</c:v>
                </c:pt>
                <c:pt idx="140">
                  <c:v>1.5091527432865832E-2</c:v>
                </c:pt>
                <c:pt idx="141">
                  <c:v>1.4605119249072289E-2</c:v>
                </c:pt>
                <c:pt idx="142">
                  <c:v>1.4578204863855679E-2</c:v>
                </c:pt>
                <c:pt idx="143">
                  <c:v>1.4573418903870925E-2</c:v>
                </c:pt>
                <c:pt idx="144">
                  <c:v>1.4471766323301827E-2</c:v>
                </c:pt>
                <c:pt idx="145">
                  <c:v>1.3891992023265859E-2</c:v>
                </c:pt>
                <c:pt idx="146">
                  <c:v>1.1746049740403752E-2</c:v>
                </c:pt>
                <c:pt idx="147">
                  <c:v>1.0592828793092366E-2</c:v>
                </c:pt>
                <c:pt idx="148">
                  <c:v>1.0381407259421101E-2</c:v>
                </c:pt>
                <c:pt idx="149">
                  <c:v>1.0322357582020986E-2</c:v>
                </c:pt>
                <c:pt idx="150">
                  <c:v>9.4483322986780634E-3</c:v>
                </c:pt>
                <c:pt idx="151">
                  <c:v>8.7985988916006539E-3</c:v>
                </c:pt>
                <c:pt idx="152">
                  <c:v>8.5513775609122669E-3</c:v>
                </c:pt>
                <c:pt idx="153">
                  <c:v>7.8943525638100823E-3</c:v>
                </c:pt>
                <c:pt idx="154">
                  <c:v>7.8220428316281287E-3</c:v>
                </c:pt>
                <c:pt idx="155">
                  <c:v>7.6568439674053511E-3</c:v>
                </c:pt>
                <c:pt idx="156">
                  <c:v>7.1626990626374029E-3</c:v>
                </c:pt>
                <c:pt idx="157">
                  <c:v>7.0674717122171668E-3</c:v>
                </c:pt>
                <c:pt idx="158">
                  <c:v>6.8768280365981349E-3</c:v>
                </c:pt>
                <c:pt idx="159">
                  <c:v>6.4810241205120953E-3</c:v>
                </c:pt>
                <c:pt idx="160">
                  <c:v>6.4572897940177757E-3</c:v>
                </c:pt>
                <c:pt idx="161">
                  <c:v>6.012637241189181E-3</c:v>
                </c:pt>
                <c:pt idx="162">
                  <c:v>5.4477198734034791E-3</c:v>
                </c:pt>
                <c:pt idx="163">
                  <c:v>4.974618523357884E-3</c:v>
                </c:pt>
                <c:pt idx="164">
                  <c:v>4.7193822334974109E-3</c:v>
                </c:pt>
                <c:pt idx="165">
                  <c:v>4.5892389736955372E-3</c:v>
                </c:pt>
                <c:pt idx="166">
                  <c:v>4.5659855915024276E-3</c:v>
                </c:pt>
                <c:pt idx="167">
                  <c:v>4.3970464522076281E-3</c:v>
                </c:pt>
                <c:pt idx="168">
                  <c:v>3.2152513073821633E-3</c:v>
                </c:pt>
                <c:pt idx="169">
                  <c:v>2.802941153725742E-3</c:v>
                </c:pt>
                <c:pt idx="170">
                  <c:v>2.7931109812249686E-3</c:v>
                </c:pt>
                <c:pt idx="171">
                  <c:v>2.5856652381123918E-3</c:v>
                </c:pt>
                <c:pt idx="172">
                  <c:v>2.5611431234610228E-3</c:v>
                </c:pt>
                <c:pt idx="173">
                  <c:v>2.5557723200712672E-3</c:v>
                </c:pt>
                <c:pt idx="174">
                  <c:v>1.7590728133440702E-3</c:v>
                </c:pt>
                <c:pt idx="175">
                  <c:v>1.7157577660886563E-3</c:v>
                </c:pt>
                <c:pt idx="176">
                  <c:v>1.5128298315380427E-3</c:v>
                </c:pt>
                <c:pt idx="177">
                  <c:v>1.3321710133941973E-3</c:v>
                </c:pt>
                <c:pt idx="178">
                  <c:v>1.2917956296861974E-3</c:v>
                </c:pt>
                <c:pt idx="179">
                  <c:v>1.1798118984998791E-3</c:v>
                </c:pt>
                <c:pt idx="180">
                  <c:v>1.1701022052588411E-3</c:v>
                </c:pt>
                <c:pt idx="181">
                  <c:v>1.0035258350941326E-3</c:v>
                </c:pt>
                <c:pt idx="182">
                  <c:v>8.5873756445491395E-4</c:v>
                </c:pt>
                <c:pt idx="183">
                  <c:v>7.2255996730345338E-4</c:v>
                </c:pt>
                <c:pt idx="184">
                  <c:v>5.1322338149784128E-4</c:v>
                </c:pt>
              </c:numCache>
            </c:numRef>
          </c:yVal>
          <c:smooth val="0"/>
          <c:extLst>
            <c:ext xmlns:c16="http://schemas.microsoft.com/office/drawing/2014/chart" uri="{C3380CC4-5D6E-409C-BE32-E72D297353CC}">
              <c16:uniqueId val="{00000000-1CC2-4C30-AC5E-878C054244B6}"/>
            </c:ext>
          </c:extLst>
        </c:ser>
        <c:dLbls>
          <c:showLegendKey val="0"/>
          <c:showVal val="0"/>
          <c:showCatName val="0"/>
          <c:showSerName val="0"/>
          <c:showPercent val="0"/>
          <c:showBubbleSize val="0"/>
        </c:dLbls>
        <c:axId val="1788714032"/>
        <c:axId val="1745168112"/>
      </c:scatterChart>
      <c:valAx>
        <c:axId val="1788714032"/>
        <c:scaling>
          <c:orientation val="minMax"/>
          <c:max val="225"/>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45168112"/>
        <c:crosses val="autoZero"/>
        <c:crossBetween val="midCat"/>
        <c:majorUnit val="25"/>
      </c:valAx>
      <c:valAx>
        <c:axId val="1745168112"/>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88714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5"/>
            <c:spPr>
              <a:solidFill>
                <a:schemeClr val="accent1"/>
              </a:solidFill>
              <a:ln w="9525">
                <a:solidFill>
                  <a:schemeClr val="accent1"/>
                </a:solidFill>
              </a:ln>
              <a:effectLst/>
            </c:spPr>
          </c:marker>
          <c:dPt>
            <c:idx val="0"/>
            <c:marker>
              <c:symbol val="circle"/>
              <c:size val="20"/>
              <c:spPr>
                <a:solidFill>
                  <a:srgbClr val="FF0000"/>
                </a:solidFill>
                <a:ln w="9525">
                  <a:solidFill>
                    <a:schemeClr val="accent1"/>
                  </a:solidFill>
                </a:ln>
                <a:effectLst/>
              </c:spPr>
            </c:marker>
            <c:bubble3D val="0"/>
            <c:extLst>
              <c:ext xmlns:c16="http://schemas.microsoft.com/office/drawing/2014/chart" uri="{C3380CC4-5D6E-409C-BE32-E72D297353CC}">
                <c16:uniqueId val="{00000000-DB56-4CD4-BB6D-244212A344DB}"/>
              </c:ext>
            </c:extLst>
          </c:dPt>
          <c:dPt>
            <c:idx val="37"/>
            <c:marker>
              <c:symbol val="circle"/>
              <c:size val="20"/>
              <c:spPr>
                <a:solidFill>
                  <a:srgbClr val="92D050"/>
                </a:solidFill>
                <a:ln w="9525">
                  <a:solidFill>
                    <a:schemeClr val="accent1"/>
                  </a:solidFill>
                </a:ln>
                <a:effectLst/>
              </c:spPr>
            </c:marker>
            <c:bubble3D val="0"/>
            <c:extLst>
              <c:ext xmlns:c16="http://schemas.microsoft.com/office/drawing/2014/chart" uri="{C3380CC4-5D6E-409C-BE32-E72D297353CC}">
                <c16:uniqueId val="{00000001-DB56-4CD4-BB6D-244212A344DB}"/>
              </c:ext>
            </c:extLst>
          </c:dPt>
          <c:dPt>
            <c:idx val="179"/>
            <c:marker>
              <c:symbol val="circle"/>
              <c:size val="20"/>
              <c:spPr>
                <a:solidFill>
                  <a:srgbClr val="FFFF00"/>
                </a:solidFill>
                <a:ln w="9525">
                  <a:solidFill>
                    <a:schemeClr val="accent1"/>
                  </a:solidFill>
                </a:ln>
                <a:effectLst/>
              </c:spPr>
            </c:marker>
            <c:bubble3D val="0"/>
            <c:extLst>
              <c:ext xmlns:c16="http://schemas.microsoft.com/office/drawing/2014/chart" uri="{C3380CC4-5D6E-409C-BE32-E72D297353CC}">
                <c16:uniqueId val="{00000002-DB56-4CD4-BB6D-244212A344DB}"/>
              </c:ext>
            </c:extLst>
          </c:dPt>
          <c:xVal>
            <c:numRef>
              <c:f>Sheet1!$B$2:$B$186</c:f>
              <c:numCache>
                <c:formatCode>0</c:formatCode>
                <c:ptCount val="185"/>
                <c:pt idx="0">
                  <c:v>10.989107511629635</c:v>
                </c:pt>
                <c:pt idx="1">
                  <c:v>19.01129780574983</c:v>
                </c:pt>
                <c:pt idx="2">
                  <c:v>45.571098869917364</c:v>
                </c:pt>
                <c:pt idx="3">
                  <c:v>17.143869433458654</c:v>
                </c:pt>
                <c:pt idx="4">
                  <c:v>29.481351999692055</c:v>
                </c:pt>
                <c:pt idx="5">
                  <c:v>29.497011628831249</c:v>
                </c:pt>
                <c:pt idx="6">
                  <c:v>81.261054940939104</c:v>
                </c:pt>
                <c:pt idx="7">
                  <c:v>185.82690859041293</c:v>
                </c:pt>
                <c:pt idx="8">
                  <c:v>19.599471869657226</c:v>
                </c:pt>
                <c:pt idx="9">
                  <c:v>39.223648952505577</c:v>
                </c:pt>
                <c:pt idx="10">
                  <c:v>30.669097858005205</c:v>
                </c:pt>
                <c:pt idx="11">
                  <c:v>31.23848752774698</c:v>
                </c:pt>
                <c:pt idx="12">
                  <c:v>180.6088049936802</c:v>
                </c:pt>
                <c:pt idx="13">
                  <c:v>131.87721374931994</c:v>
                </c:pt>
                <c:pt idx="14">
                  <c:v>39.783633561607346</c:v>
                </c:pt>
                <c:pt idx="15">
                  <c:v>82.904082378609289</c:v>
                </c:pt>
                <c:pt idx="16">
                  <c:v>67.54790667438273</c:v>
                </c:pt>
                <c:pt idx="17">
                  <c:v>33.546778212891311</c:v>
                </c:pt>
                <c:pt idx="18">
                  <c:v>28.290643022583833</c:v>
                </c:pt>
                <c:pt idx="19">
                  <c:v>54.698978327226236</c:v>
                </c:pt>
                <c:pt idx="20">
                  <c:v>87.610278928941014</c:v>
                </c:pt>
                <c:pt idx="21">
                  <c:v>23.411663547336399</c:v>
                </c:pt>
                <c:pt idx="22">
                  <c:v>17.005087609891504</c:v>
                </c:pt>
                <c:pt idx="23">
                  <c:v>58.47059698514888</c:v>
                </c:pt>
                <c:pt idx="24">
                  <c:v>56.429732419946845</c:v>
                </c:pt>
                <c:pt idx="25">
                  <c:v>32.187780926880059</c:v>
                </c:pt>
                <c:pt idx="26">
                  <c:v>45.716814555896292</c:v>
                </c:pt>
                <c:pt idx="27">
                  <c:v>54.42344330244547</c:v>
                </c:pt>
                <c:pt idx="28">
                  <c:v>65.238615637404962</c:v>
                </c:pt>
                <c:pt idx="29">
                  <c:v>32.174585394540131</c:v>
                </c:pt>
                <c:pt idx="30">
                  <c:v>19.141253382035387</c:v>
                </c:pt>
                <c:pt idx="31">
                  <c:v>96.295383669315001</c:v>
                </c:pt>
                <c:pt idx="32">
                  <c:v>57.745114387116708</c:v>
                </c:pt>
                <c:pt idx="33">
                  <c:v>72.186742285011562</c:v>
                </c:pt>
                <c:pt idx="34">
                  <c:v>26.442681071245236</c:v>
                </c:pt>
                <c:pt idx="35">
                  <c:v>36.693574506997038</c:v>
                </c:pt>
                <c:pt idx="36">
                  <c:v>80.60709896308822</c:v>
                </c:pt>
                <c:pt idx="37">
                  <c:v>205.12441690069124</c:v>
                </c:pt>
                <c:pt idx="38">
                  <c:v>39.308621865260278</c:v>
                </c:pt>
                <c:pt idx="39">
                  <c:v>28.811052488972091</c:v>
                </c:pt>
                <c:pt idx="40">
                  <c:v>38.407103212663259</c:v>
                </c:pt>
                <c:pt idx="41">
                  <c:v>40.716447529857852</c:v>
                </c:pt>
                <c:pt idx="42">
                  <c:v>90.258842202787676</c:v>
                </c:pt>
                <c:pt idx="43">
                  <c:v>28.697196123892919</c:v>
                </c:pt>
                <c:pt idx="44">
                  <c:v>37.657461613472499</c:v>
                </c:pt>
                <c:pt idx="45">
                  <c:v>30.419489697077143</c:v>
                </c:pt>
                <c:pt idx="46">
                  <c:v>13.901658567987431</c:v>
                </c:pt>
                <c:pt idx="47">
                  <c:v>40.267337114608068</c:v>
                </c:pt>
                <c:pt idx="48">
                  <c:v>21.915902686848682</c:v>
                </c:pt>
                <c:pt idx="49">
                  <c:v>15.255840473445829</c:v>
                </c:pt>
                <c:pt idx="50">
                  <c:v>11.400107545639584</c:v>
                </c:pt>
                <c:pt idx="51">
                  <c:v>17.523326589047873</c:v>
                </c:pt>
                <c:pt idx="52">
                  <c:v>53.460083446728021</c:v>
                </c:pt>
                <c:pt idx="53">
                  <c:v>34.306315007988673</c:v>
                </c:pt>
                <c:pt idx="54">
                  <c:v>9.2492090631196469</c:v>
                </c:pt>
                <c:pt idx="55">
                  <c:v>11.025897948985675</c:v>
                </c:pt>
                <c:pt idx="56">
                  <c:v>23.923678092323414</c:v>
                </c:pt>
                <c:pt idx="57">
                  <c:v>32.606785470661855</c:v>
                </c:pt>
                <c:pt idx="58">
                  <c:v>25.168351386357173</c:v>
                </c:pt>
                <c:pt idx="59">
                  <c:v>33.504915202290796</c:v>
                </c:pt>
                <c:pt idx="60">
                  <c:v>58.4549359105566</c:v>
                </c:pt>
                <c:pt idx="61">
                  <c:v>22.204423657774715</c:v>
                </c:pt>
                <c:pt idx="62">
                  <c:v>60.460333766730514</c:v>
                </c:pt>
                <c:pt idx="63">
                  <c:v>77.022326451730791</c:v>
                </c:pt>
                <c:pt idx="64">
                  <c:v>81.68998553021801</c:v>
                </c:pt>
                <c:pt idx="65">
                  <c:v>66.072508482280128</c:v>
                </c:pt>
                <c:pt idx="66">
                  <c:v>49.691523299198423</c:v>
                </c:pt>
                <c:pt idx="67">
                  <c:v>51.23775850946307</c:v>
                </c:pt>
                <c:pt idx="68">
                  <c:v>47.784853034970041</c:v>
                </c:pt>
                <c:pt idx="69">
                  <c:v>25.48286998838665</c:v>
                </c:pt>
                <c:pt idx="70">
                  <c:v>21.039227093900745</c:v>
                </c:pt>
                <c:pt idx="71">
                  <c:v>43.959969042416617</c:v>
                </c:pt>
                <c:pt idx="72">
                  <c:v>73.818400357429269</c:v>
                </c:pt>
                <c:pt idx="73">
                  <c:v>23.698219478498469</c:v>
                </c:pt>
                <c:pt idx="74">
                  <c:v>17.243384430405985</c:v>
                </c:pt>
                <c:pt idx="75">
                  <c:v>42.00867130307315</c:v>
                </c:pt>
                <c:pt idx="76">
                  <c:v>61.061298088345609</c:v>
                </c:pt>
                <c:pt idx="77">
                  <c:v>149.66254157485824</c:v>
                </c:pt>
                <c:pt idx="78">
                  <c:v>17.981019237147553</c:v>
                </c:pt>
                <c:pt idx="79">
                  <c:v>81.499623742703378</c:v>
                </c:pt>
                <c:pt idx="80">
                  <c:v>29.961834660580525</c:v>
                </c:pt>
                <c:pt idx="81">
                  <c:v>53.29343279334018</c:v>
                </c:pt>
                <c:pt idx="82">
                  <c:v>29.359421744842745</c:v>
                </c:pt>
                <c:pt idx="83">
                  <c:v>10.545554808992668</c:v>
                </c:pt>
                <c:pt idx="84">
                  <c:v>33.997425585233692</c:v>
                </c:pt>
                <c:pt idx="85">
                  <c:v>29.111019706895064</c:v>
                </c:pt>
                <c:pt idx="86">
                  <c:v>7.5533385981339682</c:v>
                </c:pt>
                <c:pt idx="87">
                  <c:v>77.324105783288431</c:v>
                </c:pt>
                <c:pt idx="88">
                  <c:v>31.619482064079829</c:v>
                </c:pt>
                <c:pt idx="89">
                  <c:v>62.245191982993312</c:v>
                </c:pt>
                <c:pt idx="90">
                  <c:v>74.600642748253279</c:v>
                </c:pt>
                <c:pt idx="91">
                  <c:v>43.778634465782623</c:v>
                </c:pt>
                <c:pt idx="92">
                  <c:v>20.985807117457814</c:v>
                </c:pt>
                <c:pt idx="93">
                  <c:v>37.82547893191532</c:v>
                </c:pt>
                <c:pt idx="94">
                  <c:v>22.768657221312935</c:v>
                </c:pt>
                <c:pt idx="95">
                  <c:v>6.5981522429913193</c:v>
                </c:pt>
                <c:pt idx="96">
                  <c:v>28.105524456687885</c:v>
                </c:pt>
                <c:pt idx="97">
                  <c:v>28.377416125766615</c:v>
                </c:pt>
                <c:pt idx="98">
                  <c:v>35.256242267500276</c:v>
                </c:pt>
                <c:pt idx="99">
                  <c:v>24.354584692354724</c:v>
                </c:pt>
                <c:pt idx="100">
                  <c:v>39.304491750473893</c:v>
                </c:pt>
                <c:pt idx="101">
                  <c:v>31.080695268022126</c:v>
                </c:pt>
                <c:pt idx="102">
                  <c:v>14.878076226476866</c:v>
                </c:pt>
                <c:pt idx="103">
                  <c:v>40.236181537592735</c:v>
                </c:pt>
                <c:pt idx="104">
                  <c:v>45.098964711729899</c:v>
                </c:pt>
                <c:pt idx="105">
                  <c:v>22.657647665004315</c:v>
                </c:pt>
                <c:pt idx="106">
                  <c:v>62.131432377017013</c:v>
                </c:pt>
                <c:pt idx="107">
                  <c:v>39.002610491470804</c:v>
                </c:pt>
                <c:pt idx="108">
                  <c:v>16.17013645589326</c:v>
                </c:pt>
                <c:pt idx="109">
                  <c:v>54.557509569369536</c:v>
                </c:pt>
                <c:pt idx="110">
                  <c:v>16.101621575391338</c:v>
                </c:pt>
                <c:pt idx="111">
                  <c:v>17.264594625033851</c:v>
                </c:pt>
                <c:pt idx="112">
                  <c:v>58.475482289515547</c:v>
                </c:pt>
                <c:pt idx="113">
                  <c:v>42.835117286532316</c:v>
                </c:pt>
                <c:pt idx="114">
                  <c:v>37.7073188465219</c:v>
                </c:pt>
                <c:pt idx="115">
                  <c:v>65.157020937440436</c:v>
                </c:pt>
                <c:pt idx="116">
                  <c:v>44.501581666315097</c:v>
                </c:pt>
                <c:pt idx="117">
                  <c:v>29.899824106028305</c:v>
                </c:pt>
                <c:pt idx="118">
                  <c:v>28.649348362232882</c:v>
                </c:pt>
                <c:pt idx="119">
                  <c:v>28.210523900508793</c:v>
                </c:pt>
                <c:pt idx="120">
                  <c:v>29.44155885951416</c:v>
                </c:pt>
                <c:pt idx="121">
                  <c:v>44.705566684487586</c:v>
                </c:pt>
                <c:pt idx="122">
                  <c:v>26.16397313070642</c:v>
                </c:pt>
                <c:pt idx="123">
                  <c:v>18.425136418109883</c:v>
                </c:pt>
                <c:pt idx="124">
                  <c:v>42.495030919887306</c:v>
                </c:pt>
                <c:pt idx="125">
                  <c:v>35.48392260439482</c:v>
                </c:pt>
                <c:pt idx="126">
                  <c:v>18.212926129160675</c:v>
                </c:pt>
                <c:pt idx="127">
                  <c:v>63.087528504867407</c:v>
                </c:pt>
                <c:pt idx="128">
                  <c:v>33.851676792002131</c:v>
                </c:pt>
                <c:pt idx="129">
                  <c:v>8.8266164900597133</c:v>
                </c:pt>
                <c:pt idx="130">
                  <c:v>29.965431267341746</c:v>
                </c:pt>
                <c:pt idx="131">
                  <c:v>35.2852819316916</c:v>
                </c:pt>
                <c:pt idx="132">
                  <c:v>50.030243578225587</c:v>
                </c:pt>
                <c:pt idx="133">
                  <c:v>40.564708695135401</c:v>
                </c:pt>
                <c:pt idx="134">
                  <c:v>28.138979022162598</c:v>
                </c:pt>
                <c:pt idx="135">
                  <c:v>25.985125509050945</c:v>
                </c:pt>
                <c:pt idx="136">
                  <c:v>34.069509912079901</c:v>
                </c:pt>
                <c:pt idx="137">
                  <c:v>23.19569405672982</c:v>
                </c:pt>
                <c:pt idx="138">
                  <c:v>29.490422154351918</c:v>
                </c:pt>
                <c:pt idx="139">
                  <c:v>20.060610781767434</c:v>
                </c:pt>
                <c:pt idx="140">
                  <c:v>10.663717599978844</c:v>
                </c:pt>
                <c:pt idx="141">
                  <c:v>13.893438465891956</c:v>
                </c:pt>
                <c:pt idx="142">
                  <c:v>51.578417815588601</c:v>
                </c:pt>
                <c:pt idx="143">
                  <c:v>10.45992521545268</c:v>
                </c:pt>
                <c:pt idx="144">
                  <c:v>64.717069989554091</c:v>
                </c:pt>
                <c:pt idx="145">
                  <c:v>37.559227476674728</c:v>
                </c:pt>
                <c:pt idx="146">
                  <c:v>141.24628228017025</c:v>
                </c:pt>
                <c:pt idx="147">
                  <c:v>46.787151947310896</c:v>
                </c:pt>
                <c:pt idx="148">
                  <c:v>23.023995588308079</c:v>
                </c:pt>
                <c:pt idx="149">
                  <c:v>34.319160131981747</c:v>
                </c:pt>
                <c:pt idx="150">
                  <c:v>16.152126922360978</c:v>
                </c:pt>
                <c:pt idx="151">
                  <c:v>42.537871443950564</c:v>
                </c:pt>
                <c:pt idx="152">
                  <c:v>64.527489212098232</c:v>
                </c:pt>
                <c:pt idx="153">
                  <c:v>45.205973167249198</c:v>
                </c:pt>
                <c:pt idx="154">
                  <c:v>32.199419709894464</c:v>
                </c:pt>
                <c:pt idx="155">
                  <c:v>64.791244992840774</c:v>
                </c:pt>
                <c:pt idx="156">
                  <c:v>52.022112765688355</c:v>
                </c:pt>
                <c:pt idx="157">
                  <c:v>49.198385450957026</c:v>
                </c:pt>
                <c:pt idx="158">
                  <c:v>27.616112117557414</c:v>
                </c:pt>
                <c:pt idx="159">
                  <c:v>164.23796683392004</c:v>
                </c:pt>
                <c:pt idx="160">
                  <c:v>16.755383078518147</c:v>
                </c:pt>
                <c:pt idx="161">
                  <c:v>15.693954202433702</c:v>
                </c:pt>
                <c:pt idx="162">
                  <c:v>80.339241278456697</c:v>
                </c:pt>
                <c:pt idx="163">
                  <c:v>31.809475417952452</c:v>
                </c:pt>
                <c:pt idx="164">
                  <c:v>33.372199835504901</c:v>
                </c:pt>
                <c:pt idx="165">
                  <c:v>40.663454135995792</c:v>
                </c:pt>
                <c:pt idx="166">
                  <c:v>44.924368328809699</c:v>
                </c:pt>
                <c:pt idx="167">
                  <c:v>38.723291030864019</c:v>
                </c:pt>
                <c:pt idx="168">
                  <c:v>15.038113334033079</c:v>
                </c:pt>
                <c:pt idx="169">
                  <c:v>11.645015507204027</c:v>
                </c:pt>
                <c:pt idx="170">
                  <c:v>56.09168434315697</c:v>
                </c:pt>
                <c:pt idx="171">
                  <c:v>57.294566575372002</c:v>
                </c:pt>
                <c:pt idx="172">
                  <c:v>4.907216666666689</c:v>
                </c:pt>
                <c:pt idx="173">
                  <c:v>29.932479300665648</c:v>
                </c:pt>
                <c:pt idx="174">
                  <c:v>25.305331384600663</c:v>
                </c:pt>
                <c:pt idx="175">
                  <c:v>25.63759089701615</c:v>
                </c:pt>
                <c:pt idx="176">
                  <c:v>9.7508447854376623</c:v>
                </c:pt>
                <c:pt idx="177">
                  <c:v>17.337496770146117</c:v>
                </c:pt>
                <c:pt idx="178">
                  <c:v>18.361555121546807</c:v>
                </c:pt>
                <c:pt idx="179">
                  <c:v>1.113846610547691</c:v>
                </c:pt>
                <c:pt idx="180">
                  <c:v>26.355170388092514</c:v>
                </c:pt>
                <c:pt idx="181">
                  <c:v>42.047377326565147</c:v>
                </c:pt>
                <c:pt idx="182">
                  <c:v>39.758842110657135</c:v>
                </c:pt>
                <c:pt idx="183">
                  <c:v>14.564345679003381</c:v>
                </c:pt>
                <c:pt idx="184">
                  <c:v>50.706733760931968</c:v>
                </c:pt>
              </c:numCache>
            </c:numRef>
          </c:xVal>
          <c:yVal>
            <c:numRef>
              <c:f>Sheet1!$C$2:$C$186</c:f>
              <c:numCache>
                <c:formatCode>0</c:formatCode>
                <c:ptCount val="185"/>
                <c:pt idx="0">
                  <c:v>12.721228497259075</c:v>
                </c:pt>
                <c:pt idx="1">
                  <c:v>10.873346261055532</c:v>
                </c:pt>
                <c:pt idx="2">
                  <c:v>6.6055900576958235</c:v>
                </c:pt>
                <c:pt idx="3">
                  <c:v>3.6202771022425608</c:v>
                </c:pt>
                <c:pt idx="4">
                  <c:v>3.5929723191504372</c:v>
                </c:pt>
                <c:pt idx="5">
                  <c:v>3.5518488882880277</c:v>
                </c:pt>
                <c:pt idx="6">
                  <c:v>2.7664146336730671</c:v>
                </c:pt>
                <c:pt idx="7">
                  <c:v>2.7026937392098689</c:v>
                </c:pt>
                <c:pt idx="8">
                  <c:v>2.5424665422483561</c:v>
                </c:pt>
                <c:pt idx="9">
                  <c:v>2.5080382227008369</c:v>
                </c:pt>
                <c:pt idx="10">
                  <c:v>2.3433262592033519</c:v>
                </c:pt>
                <c:pt idx="11">
                  <c:v>2.3186757741782711</c:v>
                </c:pt>
                <c:pt idx="12">
                  <c:v>2.299177694449797</c:v>
                </c:pt>
                <c:pt idx="13">
                  <c:v>2.0179647424659182</c:v>
                </c:pt>
                <c:pt idx="14">
                  <c:v>1.9732260566754256</c:v>
                </c:pt>
                <c:pt idx="15">
                  <c:v>1.8549609425506459</c:v>
                </c:pt>
                <c:pt idx="16">
                  <c:v>1.8084115466888082</c:v>
                </c:pt>
                <c:pt idx="17">
                  <c:v>1.7739072948591688</c:v>
                </c:pt>
                <c:pt idx="18">
                  <c:v>1.4167552980288793</c:v>
                </c:pt>
                <c:pt idx="19">
                  <c:v>1.2962055787302413</c:v>
                </c:pt>
                <c:pt idx="20">
                  <c:v>1.2042406607583358</c:v>
                </c:pt>
                <c:pt idx="21">
                  <c:v>1.1653999358057854</c:v>
                </c:pt>
                <c:pt idx="22">
                  <c:v>1.1150530949451916</c:v>
                </c:pt>
                <c:pt idx="23">
                  <c:v>1.1101726568112316</c:v>
                </c:pt>
                <c:pt idx="24">
                  <c:v>1.0929251253130261</c:v>
                </c:pt>
                <c:pt idx="25">
                  <c:v>1.0287811628186012</c:v>
                </c:pt>
                <c:pt idx="26">
                  <c:v>0.97211842685798799</c:v>
                </c:pt>
                <c:pt idx="27">
                  <c:v>0.96963529292963846</c:v>
                </c:pt>
                <c:pt idx="28">
                  <c:v>0.85849501195435929</c:v>
                </c:pt>
                <c:pt idx="29">
                  <c:v>0.82935671210365902</c:v>
                </c:pt>
                <c:pt idx="30">
                  <c:v>0.82268514417354099</c:v>
                </c:pt>
                <c:pt idx="31">
                  <c:v>0.7823995629154501</c:v>
                </c:pt>
                <c:pt idx="32">
                  <c:v>0.76740383484472019</c:v>
                </c:pt>
                <c:pt idx="33">
                  <c:v>0.71569243895270629</c:v>
                </c:pt>
                <c:pt idx="34">
                  <c:v>0.57519924470637129</c:v>
                </c:pt>
                <c:pt idx="35">
                  <c:v>0.55096209748340186</c:v>
                </c:pt>
                <c:pt idx="36">
                  <c:v>0.54528607640033666</c:v>
                </c:pt>
                <c:pt idx="37">
                  <c:v>0.54017143181330662</c:v>
                </c:pt>
                <c:pt idx="38">
                  <c:v>0.47402051620399926</c:v>
                </c:pt>
                <c:pt idx="39">
                  <c:v>0.44984981095175486</c:v>
                </c:pt>
                <c:pt idx="40">
                  <c:v>0.4386562100761891</c:v>
                </c:pt>
                <c:pt idx="41">
                  <c:v>0.41862399188806526</c:v>
                </c:pt>
                <c:pt idx="42">
                  <c:v>0.40424654185711861</c:v>
                </c:pt>
                <c:pt idx="43">
                  <c:v>0.39183705656260992</c:v>
                </c:pt>
                <c:pt idx="44">
                  <c:v>0.36119625811946848</c:v>
                </c:pt>
                <c:pt idx="45">
                  <c:v>0.34512783003508263</c:v>
                </c:pt>
                <c:pt idx="46">
                  <c:v>0.32354715142826129</c:v>
                </c:pt>
                <c:pt idx="47">
                  <c:v>0.3040756563991362</c:v>
                </c:pt>
                <c:pt idx="48">
                  <c:v>0.2911720837568213</c:v>
                </c:pt>
                <c:pt idx="49">
                  <c:v>0.27541976746975549</c:v>
                </c:pt>
                <c:pt idx="50">
                  <c:v>0.26725341178436141</c:v>
                </c:pt>
                <c:pt idx="51">
                  <c:v>0.26046862610090238</c:v>
                </c:pt>
                <c:pt idx="52">
                  <c:v>0.25761579797858869</c:v>
                </c:pt>
                <c:pt idx="53">
                  <c:v>0.24413446468682176</c:v>
                </c:pt>
                <c:pt idx="54">
                  <c:v>0.24328119679004837</c:v>
                </c:pt>
                <c:pt idx="55">
                  <c:v>0.24047362671275607</c:v>
                </c:pt>
                <c:pt idx="56">
                  <c:v>0.2333015626046627</c:v>
                </c:pt>
                <c:pt idx="57">
                  <c:v>0.2188456638988823</c:v>
                </c:pt>
                <c:pt idx="58">
                  <c:v>0.20979849410336049</c:v>
                </c:pt>
                <c:pt idx="59">
                  <c:v>0.19853359374703369</c:v>
                </c:pt>
                <c:pt idx="60">
                  <c:v>0.19148138075011248</c:v>
                </c:pt>
                <c:pt idx="61">
                  <c:v>0.18372784065262091</c:v>
                </c:pt>
                <c:pt idx="62">
                  <c:v>0.17748156082471755</c:v>
                </c:pt>
                <c:pt idx="63">
                  <c:v>0.17201763677554435</c:v>
                </c:pt>
                <c:pt idx="64">
                  <c:v>0.1711621125962135</c:v>
                </c:pt>
                <c:pt idx="65">
                  <c:v>0.16856666707772625</c:v>
                </c:pt>
                <c:pt idx="66">
                  <c:v>0.14178033470999948</c:v>
                </c:pt>
                <c:pt idx="67">
                  <c:v>0.13768730574213561</c:v>
                </c:pt>
                <c:pt idx="68">
                  <c:v>0.13115233172134744</c:v>
                </c:pt>
                <c:pt idx="69">
                  <c:v>0.10540132133367253</c:v>
                </c:pt>
                <c:pt idx="70">
                  <c:v>0.10149285508469914</c:v>
                </c:pt>
                <c:pt idx="71">
                  <c:v>0.10135709198722929</c:v>
                </c:pt>
                <c:pt idx="72">
                  <c:v>9.911863369528208E-2</c:v>
                </c:pt>
                <c:pt idx="73">
                  <c:v>9.6814091422320489E-2</c:v>
                </c:pt>
                <c:pt idx="74">
                  <c:v>9.3075049347100147E-2</c:v>
                </c:pt>
                <c:pt idx="75">
                  <c:v>9.2626629443872621E-2</c:v>
                </c:pt>
                <c:pt idx="76">
                  <c:v>9.2600941157210181E-2</c:v>
                </c:pt>
                <c:pt idx="77">
                  <c:v>8.9055471646198703E-2</c:v>
                </c:pt>
                <c:pt idx="78">
                  <c:v>8.8159341465282551E-2</c:v>
                </c:pt>
                <c:pt idx="79">
                  <c:v>8.7873996370549864E-2</c:v>
                </c:pt>
                <c:pt idx="80">
                  <c:v>8.7184434894555629E-2</c:v>
                </c:pt>
                <c:pt idx="81">
                  <c:v>8.3702077756058049E-2</c:v>
                </c:pt>
                <c:pt idx="82">
                  <c:v>8.3278489830615768E-2</c:v>
                </c:pt>
                <c:pt idx="83">
                  <c:v>8.246689627181307E-2</c:v>
                </c:pt>
                <c:pt idx="84">
                  <c:v>8.2297736309346212E-2</c:v>
                </c:pt>
                <c:pt idx="85">
                  <c:v>8.0412764350310695E-2</c:v>
                </c:pt>
                <c:pt idx="86">
                  <c:v>7.8140667450017812E-2</c:v>
                </c:pt>
                <c:pt idx="87">
                  <c:v>7.5571848218648471E-2</c:v>
                </c:pt>
                <c:pt idx="88">
                  <c:v>7.0538009058015119E-2</c:v>
                </c:pt>
                <c:pt idx="89">
                  <c:v>7.04333286534716E-2</c:v>
                </c:pt>
                <c:pt idx="90">
                  <c:v>7.0152112123653798E-2</c:v>
                </c:pt>
                <c:pt idx="91">
                  <c:v>6.8224141974096916E-2</c:v>
                </c:pt>
                <c:pt idx="92">
                  <c:v>6.1356735018218665E-2</c:v>
                </c:pt>
                <c:pt idx="93">
                  <c:v>6.0192961762243861E-2</c:v>
                </c:pt>
                <c:pt idx="94">
                  <c:v>5.7215186194397132E-2</c:v>
                </c:pt>
                <c:pt idx="95">
                  <c:v>5.4181720150619284E-2</c:v>
                </c:pt>
                <c:pt idx="96">
                  <c:v>5.3893841940860367E-2</c:v>
                </c:pt>
                <c:pt idx="97">
                  <c:v>5.2910924054603965E-2</c:v>
                </c:pt>
                <c:pt idx="98">
                  <c:v>5.1240778391262697E-2</c:v>
                </c:pt>
                <c:pt idx="99">
                  <c:v>4.7324799621662361E-2</c:v>
                </c:pt>
                <c:pt idx="100">
                  <c:v>4.5874773978162121E-2</c:v>
                </c:pt>
                <c:pt idx="101">
                  <c:v>4.4467080424134324E-2</c:v>
                </c:pt>
                <c:pt idx="102">
                  <c:v>4.3111581498407436E-2</c:v>
                </c:pt>
                <c:pt idx="103">
                  <c:v>4.2995834776404417E-2</c:v>
                </c:pt>
                <c:pt idx="104">
                  <c:v>4.2708916876583507E-2</c:v>
                </c:pt>
                <c:pt idx="105">
                  <c:v>4.1306295139458202E-2</c:v>
                </c:pt>
                <c:pt idx="106">
                  <c:v>4.0538184937490569E-2</c:v>
                </c:pt>
                <c:pt idx="107">
                  <c:v>3.7822186060495137E-2</c:v>
                </c:pt>
                <c:pt idx="108">
                  <c:v>3.7552221464898644E-2</c:v>
                </c:pt>
                <c:pt idx="109">
                  <c:v>3.6292243869863273E-2</c:v>
                </c:pt>
                <c:pt idx="110">
                  <c:v>3.6185279047543144E-2</c:v>
                </c:pt>
                <c:pt idx="111">
                  <c:v>3.5737520755577908E-2</c:v>
                </c:pt>
                <c:pt idx="112">
                  <c:v>3.5361835244720752E-2</c:v>
                </c:pt>
                <c:pt idx="113">
                  <c:v>3.3538460676929442E-2</c:v>
                </c:pt>
                <c:pt idx="114">
                  <c:v>3.2010923168670387E-2</c:v>
                </c:pt>
                <c:pt idx="115">
                  <c:v>3.0644609842975627E-2</c:v>
                </c:pt>
                <c:pt idx="116">
                  <c:v>2.920268907682308E-2</c:v>
                </c:pt>
                <c:pt idx="117">
                  <c:v>2.8411985104621017E-2</c:v>
                </c:pt>
                <c:pt idx="118">
                  <c:v>2.8207106669555098E-2</c:v>
                </c:pt>
                <c:pt idx="119">
                  <c:v>2.8020236814263452E-2</c:v>
                </c:pt>
                <c:pt idx="120">
                  <c:v>2.7938574646653846E-2</c:v>
                </c:pt>
                <c:pt idx="121">
                  <c:v>2.7935556228106635E-2</c:v>
                </c:pt>
                <c:pt idx="122">
                  <c:v>2.792660658373106E-2</c:v>
                </c:pt>
                <c:pt idx="123">
                  <c:v>2.7361486190453949E-2</c:v>
                </c:pt>
                <c:pt idx="124">
                  <c:v>2.609609324035363E-2</c:v>
                </c:pt>
                <c:pt idx="125">
                  <c:v>2.5407261319437876E-2</c:v>
                </c:pt>
                <c:pt idx="126">
                  <c:v>2.4418134710810196E-2</c:v>
                </c:pt>
                <c:pt idx="127">
                  <c:v>2.2223860992019753E-2</c:v>
                </c:pt>
                <c:pt idx="128">
                  <c:v>2.2044902813005141E-2</c:v>
                </c:pt>
                <c:pt idx="129">
                  <c:v>2.1939435185987174E-2</c:v>
                </c:pt>
                <c:pt idx="130">
                  <c:v>2.1894279460446319E-2</c:v>
                </c:pt>
                <c:pt idx="131">
                  <c:v>2.1297835789163885E-2</c:v>
                </c:pt>
                <c:pt idx="132">
                  <c:v>2.0974365887170453E-2</c:v>
                </c:pt>
                <c:pt idx="133">
                  <c:v>2.0506929180584551E-2</c:v>
                </c:pt>
                <c:pt idx="134">
                  <c:v>2.0061765802472462E-2</c:v>
                </c:pt>
                <c:pt idx="135">
                  <c:v>1.9955525397727308E-2</c:v>
                </c:pt>
                <c:pt idx="136">
                  <c:v>1.9191594481256454E-2</c:v>
                </c:pt>
                <c:pt idx="137">
                  <c:v>1.7625021983937533E-2</c:v>
                </c:pt>
                <c:pt idx="138">
                  <c:v>1.7454705129279005E-2</c:v>
                </c:pt>
                <c:pt idx="139">
                  <c:v>1.5466880205930546E-2</c:v>
                </c:pt>
                <c:pt idx="140">
                  <c:v>1.5091527432865832E-2</c:v>
                </c:pt>
                <c:pt idx="141">
                  <c:v>1.4605119249072289E-2</c:v>
                </c:pt>
                <c:pt idx="142">
                  <c:v>1.4578204863855679E-2</c:v>
                </c:pt>
                <c:pt idx="143">
                  <c:v>1.4573418903870925E-2</c:v>
                </c:pt>
                <c:pt idx="144">
                  <c:v>1.4471766323301827E-2</c:v>
                </c:pt>
                <c:pt idx="145">
                  <c:v>1.3891992023265859E-2</c:v>
                </c:pt>
                <c:pt idx="146">
                  <c:v>1.1746049740403752E-2</c:v>
                </c:pt>
                <c:pt idx="147">
                  <c:v>1.0592828793092366E-2</c:v>
                </c:pt>
                <c:pt idx="148">
                  <c:v>1.0381407259421101E-2</c:v>
                </c:pt>
                <c:pt idx="149">
                  <c:v>1.0322357582020986E-2</c:v>
                </c:pt>
                <c:pt idx="150">
                  <c:v>9.4483322986780634E-3</c:v>
                </c:pt>
                <c:pt idx="151">
                  <c:v>8.7985988916006539E-3</c:v>
                </c:pt>
                <c:pt idx="152">
                  <c:v>8.5513775609122669E-3</c:v>
                </c:pt>
                <c:pt idx="153">
                  <c:v>7.8943525638100823E-3</c:v>
                </c:pt>
                <c:pt idx="154">
                  <c:v>7.8220428316281287E-3</c:v>
                </c:pt>
                <c:pt idx="155">
                  <c:v>7.6568439674053511E-3</c:v>
                </c:pt>
                <c:pt idx="156">
                  <c:v>7.1626990626374029E-3</c:v>
                </c:pt>
                <c:pt idx="157">
                  <c:v>7.0674717122171668E-3</c:v>
                </c:pt>
                <c:pt idx="158">
                  <c:v>6.8768280365981349E-3</c:v>
                </c:pt>
                <c:pt idx="159">
                  <c:v>6.4810241205120953E-3</c:v>
                </c:pt>
                <c:pt idx="160">
                  <c:v>6.4572897940177757E-3</c:v>
                </c:pt>
                <c:pt idx="161">
                  <c:v>6.012637241189181E-3</c:v>
                </c:pt>
                <c:pt idx="162">
                  <c:v>5.4477198734034791E-3</c:v>
                </c:pt>
                <c:pt idx="163">
                  <c:v>4.974618523357884E-3</c:v>
                </c:pt>
                <c:pt idx="164">
                  <c:v>4.7193822334974109E-3</c:v>
                </c:pt>
                <c:pt idx="165">
                  <c:v>4.5892389736955372E-3</c:v>
                </c:pt>
                <c:pt idx="166">
                  <c:v>4.5659855915024276E-3</c:v>
                </c:pt>
                <c:pt idx="167">
                  <c:v>4.3970464522076281E-3</c:v>
                </c:pt>
                <c:pt idx="168">
                  <c:v>3.2152513073821633E-3</c:v>
                </c:pt>
                <c:pt idx="169">
                  <c:v>2.802941153725742E-3</c:v>
                </c:pt>
                <c:pt idx="170">
                  <c:v>2.7931109812249686E-3</c:v>
                </c:pt>
                <c:pt idx="171">
                  <c:v>2.5856652381123918E-3</c:v>
                </c:pt>
                <c:pt idx="172">
                  <c:v>2.5611431234610228E-3</c:v>
                </c:pt>
                <c:pt idx="173">
                  <c:v>2.5557723200712672E-3</c:v>
                </c:pt>
                <c:pt idx="174">
                  <c:v>1.7590728133440702E-3</c:v>
                </c:pt>
                <c:pt idx="175">
                  <c:v>1.7157577660886563E-3</c:v>
                </c:pt>
                <c:pt idx="176">
                  <c:v>1.5128298315380427E-3</c:v>
                </c:pt>
                <c:pt idx="177">
                  <c:v>1.3321710133941973E-3</c:v>
                </c:pt>
                <c:pt idx="178">
                  <c:v>1.2917956296861974E-3</c:v>
                </c:pt>
                <c:pt idx="179">
                  <c:v>1.1798118984998791E-3</c:v>
                </c:pt>
                <c:pt idx="180">
                  <c:v>1.1701022052588411E-3</c:v>
                </c:pt>
                <c:pt idx="181">
                  <c:v>1.0035258350941326E-3</c:v>
                </c:pt>
                <c:pt idx="182">
                  <c:v>8.5873756445491395E-4</c:v>
                </c:pt>
                <c:pt idx="183">
                  <c:v>7.2255996730345338E-4</c:v>
                </c:pt>
                <c:pt idx="184">
                  <c:v>5.1322338149784128E-4</c:v>
                </c:pt>
              </c:numCache>
            </c:numRef>
          </c:yVal>
          <c:smooth val="0"/>
          <c:extLst>
            <c:ext xmlns:c16="http://schemas.microsoft.com/office/drawing/2014/chart" uri="{C3380CC4-5D6E-409C-BE32-E72D297353CC}">
              <c16:uniqueId val="{00000000-1CC2-4C30-AC5E-878C054244B6}"/>
            </c:ext>
          </c:extLst>
        </c:ser>
        <c:dLbls>
          <c:showLegendKey val="0"/>
          <c:showVal val="0"/>
          <c:showCatName val="0"/>
          <c:showSerName val="0"/>
          <c:showPercent val="0"/>
          <c:showBubbleSize val="0"/>
        </c:dLbls>
        <c:axId val="1788714032"/>
        <c:axId val="1745168112"/>
      </c:scatterChart>
      <c:valAx>
        <c:axId val="1788714032"/>
        <c:scaling>
          <c:orientation val="minMax"/>
          <c:max val="225"/>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45168112"/>
        <c:crosses val="autoZero"/>
        <c:crossBetween val="midCat"/>
        <c:majorUnit val="25"/>
      </c:valAx>
      <c:valAx>
        <c:axId val="1745168112"/>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88714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Share 2019-2021 Imports</c:v>
                </c:pt>
              </c:strCache>
            </c:strRef>
          </c:tx>
          <c:spPr>
            <a:ln w="19050" cap="rnd">
              <a:noFill/>
              <a:round/>
            </a:ln>
            <a:effectLst/>
          </c:spPr>
          <c:marker>
            <c:symbol val="circle"/>
            <c:size val="5"/>
            <c:spPr>
              <a:solidFill>
                <a:schemeClr val="accent1">
                  <a:lumMod val="75000"/>
                </a:schemeClr>
              </a:solidFill>
              <a:ln w="9525">
                <a:solidFill>
                  <a:schemeClr val="accent1"/>
                </a:solidFill>
              </a:ln>
              <a:effectLst/>
            </c:spPr>
          </c:marker>
          <c:dPt>
            <c:idx val="0"/>
            <c:marker>
              <c:symbol val="circle"/>
              <c:size val="9"/>
              <c:spPr>
                <a:solidFill>
                  <a:srgbClr val="FF0000"/>
                </a:solidFill>
                <a:ln w="9525">
                  <a:solidFill>
                    <a:schemeClr val="accent1"/>
                  </a:solidFill>
                </a:ln>
                <a:effectLst/>
              </c:spPr>
            </c:marker>
            <c:bubble3D val="0"/>
            <c:extLst>
              <c:ext xmlns:c16="http://schemas.microsoft.com/office/drawing/2014/chart" uri="{C3380CC4-5D6E-409C-BE32-E72D297353CC}">
                <c16:uniqueId val="{00000000-BCD7-4521-8DAA-2527CA9421EC}"/>
              </c:ext>
            </c:extLst>
          </c:dPt>
          <c:dPt>
            <c:idx val="1"/>
            <c:marker>
              <c:symbol val="circle"/>
              <c:size val="9"/>
              <c:spPr>
                <a:solidFill>
                  <a:srgbClr val="FF0000"/>
                </a:solidFill>
                <a:ln w="9525">
                  <a:solidFill>
                    <a:schemeClr val="accent1"/>
                  </a:solidFill>
                </a:ln>
                <a:effectLst/>
              </c:spPr>
            </c:marker>
            <c:bubble3D val="0"/>
            <c:extLst>
              <c:ext xmlns:c16="http://schemas.microsoft.com/office/drawing/2014/chart" uri="{C3380CC4-5D6E-409C-BE32-E72D297353CC}">
                <c16:uniqueId val="{00000000-C97D-40A5-AE06-692BE20CB1E7}"/>
              </c:ext>
            </c:extLst>
          </c:dPt>
          <c:dPt>
            <c:idx val="8"/>
            <c:marker>
              <c:symbol val="circle"/>
              <c:size val="9"/>
              <c:spPr>
                <a:solidFill>
                  <a:srgbClr val="FF0000"/>
                </a:solidFill>
                <a:ln w="9525">
                  <a:solidFill>
                    <a:schemeClr val="accent1"/>
                  </a:solidFill>
                </a:ln>
                <a:effectLst/>
              </c:spPr>
            </c:marker>
            <c:bubble3D val="0"/>
            <c:extLst>
              <c:ext xmlns:c16="http://schemas.microsoft.com/office/drawing/2014/chart" uri="{C3380CC4-5D6E-409C-BE32-E72D297353CC}">
                <c16:uniqueId val="{00000001-BCD7-4521-8DAA-2527CA9421EC}"/>
              </c:ext>
            </c:extLst>
          </c:dPt>
          <c:dPt>
            <c:idx val="44"/>
            <c:marker>
              <c:symbol val="circle"/>
              <c:size val="5"/>
              <c:spPr>
                <a:solidFill>
                  <a:schemeClr val="accent1">
                    <a:lumMod val="75000"/>
                  </a:schemeClr>
                </a:solidFill>
                <a:ln w="9525">
                  <a:solidFill>
                    <a:schemeClr val="tx1"/>
                  </a:solidFill>
                </a:ln>
                <a:effectLst/>
              </c:spPr>
            </c:marker>
            <c:bubble3D val="0"/>
            <c:extLst>
              <c:ext xmlns:c16="http://schemas.microsoft.com/office/drawing/2014/chart" uri="{C3380CC4-5D6E-409C-BE32-E72D297353CC}">
                <c16:uniqueId val="{00000007-0DB9-4368-9892-702A36FDB566}"/>
              </c:ext>
            </c:extLst>
          </c:dPt>
          <c:dPt>
            <c:idx val="47"/>
            <c:marker>
              <c:symbol val="circle"/>
              <c:size val="5"/>
              <c:spPr>
                <a:solidFill>
                  <a:schemeClr val="accent1">
                    <a:lumMod val="75000"/>
                  </a:schemeClr>
                </a:solidFill>
                <a:ln w="9525">
                  <a:solidFill>
                    <a:schemeClr val="accent1"/>
                  </a:solidFill>
                </a:ln>
                <a:effectLst/>
              </c:spPr>
            </c:marker>
            <c:bubble3D val="0"/>
            <c:extLst>
              <c:ext xmlns:c16="http://schemas.microsoft.com/office/drawing/2014/chart" uri="{C3380CC4-5D6E-409C-BE32-E72D297353CC}">
                <c16:uniqueId val="{00000006-BCD7-4521-8DAA-2527CA9421EC}"/>
              </c:ext>
            </c:extLst>
          </c:dPt>
          <c:dPt>
            <c:idx val="49"/>
            <c:marker>
              <c:symbol val="circle"/>
              <c:size val="5"/>
              <c:spPr>
                <a:solidFill>
                  <a:schemeClr val="accent1">
                    <a:lumMod val="75000"/>
                  </a:schemeClr>
                </a:solidFill>
                <a:ln w="9525">
                  <a:solidFill>
                    <a:schemeClr val="accent1"/>
                  </a:solidFill>
                </a:ln>
                <a:effectLst/>
              </c:spPr>
            </c:marker>
            <c:bubble3D val="0"/>
            <c:extLst>
              <c:ext xmlns:c16="http://schemas.microsoft.com/office/drawing/2014/chart" uri="{C3380CC4-5D6E-409C-BE32-E72D297353CC}">
                <c16:uniqueId val="{00000005-BCD7-4521-8DAA-2527CA9421EC}"/>
              </c:ext>
            </c:extLst>
          </c:dPt>
          <c:dPt>
            <c:idx val="74"/>
            <c:marker>
              <c:symbol val="circle"/>
              <c:size val="5"/>
              <c:spPr>
                <a:solidFill>
                  <a:schemeClr val="accent1">
                    <a:lumMod val="75000"/>
                  </a:schemeClr>
                </a:solidFill>
                <a:ln w="9525">
                  <a:solidFill>
                    <a:schemeClr val="accent1"/>
                  </a:solidFill>
                </a:ln>
                <a:effectLst/>
              </c:spPr>
            </c:marker>
            <c:bubble3D val="0"/>
            <c:extLst>
              <c:ext xmlns:c16="http://schemas.microsoft.com/office/drawing/2014/chart" uri="{C3380CC4-5D6E-409C-BE32-E72D297353CC}">
                <c16:uniqueId val="{00000003-BCD7-4521-8DAA-2527CA9421EC}"/>
              </c:ext>
            </c:extLst>
          </c:dPt>
          <c:dPt>
            <c:idx val="83"/>
            <c:marker>
              <c:symbol val="circle"/>
              <c:size val="5"/>
              <c:spPr>
                <a:solidFill>
                  <a:schemeClr val="accent1">
                    <a:lumMod val="75000"/>
                  </a:schemeClr>
                </a:solidFill>
                <a:ln w="9525">
                  <a:solidFill>
                    <a:schemeClr val="accent1"/>
                  </a:solidFill>
                </a:ln>
                <a:effectLst/>
              </c:spPr>
            </c:marker>
            <c:bubble3D val="0"/>
            <c:extLst>
              <c:ext xmlns:c16="http://schemas.microsoft.com/office/drawing/2014/chart" uri="{C3380CC4-5D6E-409C-BE32-E72D297353CC}">
                <c16:uniqueId val="{00000002-BCD7-4521-8DAA-2527CA9421EC}"/>
              </c:ext>
            </c:extLst>
          </c:dPt>
          <c:dPt>
            <c:idx val="181"/>
            <c:marker>
              <c:symbol val="circle"/>
              <c:size val="5"/>
              <c:spPr>
                <a:solidFill>
                  <a:schemeClr val="accent1">
                    <a:lumMod val="75000"/>
                  </a:schemeClr>
                </a:solidFill>
                <a:ln w="9525">
                  <a:solidFill>
                    <a:schemeClr val="accent1"/>
                  </a:solidFill>
                </a:ln>
                <a:effectLst/>
              </c:spPr>
            </c:marker>
            <c:bubble3D val="0"/>
            <c:extLst>
              <c:ext xmlns:c16="http://schemas.microsoft.com/office/drawing/2014/chart" uri="{C3380CC4-5D6E-409C-BE32-E72D297353CC}">
                <c16:uniqueId val="{00000007-BCD7-4521-8DAA-2527CA9421EC}"/>
              </c:ext>
            </c:extLst>
          </c:dPt>
          <c:xVal>
            <c:numRef>
              <c:f>Sheet1!$B$2:$B$186</c:f>
              <c:numCache>
                <c:formatCode>0</c:formatCode>
                <c:ptCount val="185"/>
                <c:pt idx="0">
                  <c:v>10.989107511629635</c:v>
                </c:pt>
                <c:pt idx="1">
                  <c:v>19.01129780574983</c:v>
                </c:pt>
                <c:pt idx="2">
                  <c:v>45.571098869917364</c:v>
                </c:pt>
                <c:pt idx="3">
                  <c:v>17.143869433458654</c:v>
                </c:pt>
                <c:pt idx="4">
                  <c:v>29.481351999692055</c:v>
                </c:pt>
                <c:pt idx="5">
                  <c:v>29.497011628831249</c:v>
                </c:pt>
                <c:pt idx="6">
                  <c:v>81.261054940939104</c:v>
                </c:pt>
                <c:pt idx="7">
                  <c:v>185.82690859041293</c:v>
                </c:pt>
                <c:pt idx="8">
                  <c:v>19.599471869657226</c:v>
                </c:pt>
                <c:pt idx="9">
                  <c:v>39.223648952505577</c:v>
                </c:pt>
                <c:pt idx="10">
                  <c:v>30.669097858005205</c:v>
                </c:pt>
                <c:pt idx="11">
                  <c:v>31.23848752774698</c:v>
                </c:pt>
                <c:pt idx="12">
                  <c:v>180.6088049936802</c:v>
                </c:pt>
                <c:pt idx="13">
                  <c:v>131.87721374931994</c:v>
                </c:pt>
                <c:pt idx="14">
                  <c:v>39.783633561607346</c:v>
                </c:pt>
                <c:pt idx="15">
                  <c:v>82.904082378609289</c:v>
                </c:pt>
                <c:pt idx="16">
                  <c:v>67.54790667438273</c:v>
                </c:pt>
                <c:pt idx="17">
                  <c:v>33.546778212891311</c:v>
                </c:pt>
                <c:pt idx="18">
                  <c:v>28.290643022583833</c:v>
                </c:pt>
                <c:pt idx="19">
                  <c:v>54.698978327226236</c:v>
                </c:pt>
                <c:pt idx="20">
                  <c:v>87.610278928941014</c:v>
                </c:pt>
                <c:pt idx="21">
                  <c:v>23.411663547336399</c:v>
                </c:pt>
                <c:pt idx="22">
                  <c:v>17.005087609891504</c:v>
                </c:pt>
                <c:pt idx="23">
                  <c:v>58.47059698514888</c:v>
                </c:pt>
                <c:pt idx="24">
                  <c:v>56.429732419946845</c:v>
                </c:pt>
                <c:pt idx="25">
                  <c:v>32.187780926880059</c:v>
                </c:pt>
                <c:pt idx="26">
                  <c:v>45.716814555896292</c:v>
                </c:pt>
                <c:pt idx="27">
                  <c:v>54.42344330244547</c:v>
                </c:pt>
                <c:pt idx="28">
                  <c:v>65.238615637404962</c:v>
                </c:pt>
                <c:pt idx="29">
                  <c:v>32.174585394540131</c:v>
                </c:pt>
                <c:pt idx="30">
                  <c:v>19.141253382035387</c:v>
                </c:pt>
                <c:pt idx="31">
                  <c:v>96.295383669315001</c:v>
                </c:pt>
                <c:pt idx="32">
                  <c:v>57.745114387116708</c:v>
                </c:pt>
                <c:pt idx="33">
                  <c:v>72.186742285011562</c:v>
                </c:pt>
                <c:pt idx="34">
                  <c:v>26.442681071245236</c:v>
                </c:pt>
                <c:pt idx="35">
                  <c:v>36.693574506997038</c:v>
                </c:pt>
                <c:pt idx="36">
                  <c:v>80.60709896308822</c:v>
                </c:pt>
                <c:pt idx="37">
                  <c:v>205.12441690069124</c:v>
                </c:pt>
                <c:pt idx="38">
                  <c:v>39.308621865260278</c:v>
                </c:pt>
                <c:pt idx="39">
                  <c:v>28.811052488972091</c:v>
                </c:pt>
                <c:pt idx="40">
                  <c:v>38.407103212663259</c:v>
                </c:pt>
                <c:pt idx="41">
                  <c:v>40.716447529857852</c:v>
                </c:pt>
                <c:pt idx="42">
                  <c:v>90.258842202787676</c:v>
                </c:pt>
                <c:pt idx="43">
                  <c:v>28.697196123892919</c:v>
                </c:pt>
                <c:pt idx="44">
                  <c:v>37.657461613472499</c:v>
                </c:pt>
                <c:pt idx="45">
                  <c:v>30.419489697077143</c:v>
                </c:pt>
                <c:pt idx="46">
                  <c:v>13.901658567987431</c:v>
                </c:pt>
                <c:pt idx="47">
                  <c:v>40.267337114608068</c:v>
                </c:pt>
                <c:pt idx="48">
                  <c:v>21.915902686848682</c:v>
                </c:pt>
                <c:pt idx="49">
                  <c:v>15.255840473445829</c:v>
                </c:pt>
                <c:pt idx="50">
                  <c:v>11.400107545639584</c:v>
                </c:pt>
                <c:pt idx="51">
                  <c:v>17.523326589047873</c:v>
                </c:pt>
                <c:pt idx="52">
                  <c:v>53.460083446728021</c:v>
                </c:pt>
                <c:pt idx="53">
                  <c:v>34.306315007988673</c:v>
                </c:pt>
                <c:pt idx="54">
                  <c:v>9.2492090631196469</c:v>
                </c:pt>
                <c:pt idx="55">
                  <c:v>11.025897948985675</c:v>
                </c:pt>
                <c:pt idx="56">
                  <c:v>23.923678092323414</c:v>
                </c:pt>
                <c:pt idx="57">
                  <c:v>32.606785470661855</c:v>
                </c:pt>
                <c:pt idx="58">
                  <c:v>25.168351386357173</c:v>
                </c:pt>
                <c:pt idx="59">
                  <c:v>33.504915202290796</c:v>
                </c:pt>
                <c:pt idx="60">
                  <c:v>58.4549359105566</c:v>
                </c:pt>
                <c:pt idx="61">
                  <c:v>22.204423657774715</c:v>
                </c:pt>
                <c:pt idx="62">
                  <c:v>60.460333766730514</c:v>
                </c:pt>
                <c:pt idx="63">
                  <c:v>77.022326451730791</c:v>
                </c:pt>
                <c:pt idx="64">
                  <c:v>81.68998553021801</c:v>
                </c:pt>
                <c:pt idx="65">
                  <c:v>66.072508482280128</c:v>
                </c:pt>
                <c:pt idx="66">
                  <c:v>49.691523299198423</c:v>
                </c:pt>
                <c:pt idx="67">
                  <c:v>51.23775850946307</c:v>
                </c:pt>
                <c:pt idx="68">
                  <c:v>47.784853034970041</c:v>
                </c:pt>
                <c:pt idx="69">
                  <c:v>25.48286998838665</c:v>
                </c:pt>
                <c:pt idx="70">
                  <c:v>21.039227093900745</c:v>
                </c:pt>
                <c:pt idx="71">
                  <c:v>43.959969042416617</c:v>
                </c:pt>
                <c:pt idx="72">
                  <c:v>73.818400357429269</c:v>
                </c:pt>
                <c:pt idx="73">
                  <c:v>23.698219478498469</c:v>
                </c:pt>
                <c:pt idx="74">
                  <c:v>17.243384430405985</c:v>
                </c:pt>
                <c:pt idx="75">
                  <c:v>42.00867130307315</c:v>
                </c:pt>
                <c:pt idx="76">
                  <c:v>61.061298088345609</c:v>
                </c:pt>
                <c:pt idx="77">
                  <c:v>149.66254157485824</c:v>
                </c:pt>
                <c:pt idx="78">
                  <c:v>17.981019237147553</c:v>
                </c:pt>
                <c:pt idx="79">
                  <c:v>81.499623742703378</c:v>
                </c:pt>
                <c:pt idx="80">
                  <c:v>29.961834660580525</c:v>
                </c:pt>
                <c:pt idx="81">
                  <c:v>53.29343279334018</c:v>
                </c:pt>
                <c:pt idx="82">
                  <c:v>29.359421744842745</c:v>
                </c:pt>
                <c:pt idx="83">
                  <c:v>10.545554808992668</c:v>
                </c:pt>
                <c:pt idx="84">
                  <c:v>33.997425585233692</c:v>
                </c:pt>
                <c:pt idx="85">
                  <c:v>29.111019706895064</c:v>
                </c:pt>
                <c:pt idx="86">
                  <c:v>7.5533385981339682</c:v>
                </c:pt>
                <c:pt idx="87">
                  <c:v>77.324105783288431</c:v>
                </c:pt>
                <c:pt idx="88">
                  <c:v>31.619482064079829</c:v>
                </c:pt>
                <c:pt idx="89">
                  <c:v>62.245191982993312</c:v>
                </c:pt>
                <c:pt idx="90">
                  <c:v>74.600642748253279</c:v>
                </c:pt>
                <c:pt idx="91">
                  <c:v>43.778634465782623</c:v>
                </c:pt>
                <c:pt idx="92">
                  <c:v>20.985807117457814</c:v>
                </c:pt>
                <c:pt idx="93">
                  <c:v>37.82547893191532</c:v>
                </c:pt>
                <c:pt idx="94">
                  <c:v>22.768657221312935</c:v>
                </c:pt>
                <c:pt idx="95">
                  <c:v>6.5981522429913193</c:v>
                </c:pt>
                <c:pt idx="96">
                  <c:v>28.105524456687885</c:v>
                </c:pt>
                <c:pt idx="97">
                  <c:v>28.377416125766615</c:v>
                </c:pt>
                <c:pt idx="98">
                  <c:v>35.256242267500276</c:v>
                </c:pt>
                <c:pt idx="99">
                  <c:v>24.354584692354724</c:v>
                </c:pt>
                <c:pt idx="100">
                  <c:v>39.304491750473893</c:v>
                </c:pt>
                <c:pt idx="101">
                  <c:v>31.080695268022126</c:v>
                </c:pt>
                <c:pt idx="102">
                  <c:v>14.878076226476866</c:v>
                </c:pt>
                <c:pt idx="103">
                  <c:v>40.236181537592735</c:v>
                </c:pt>
                <c:pt idx="104">
                  <c:v>45.098964711729899</c:v>
                </c:pt>
                <c:pt idx="105">
                  <c:v>22.657647665004315</c:v>
                </c:pt>
                <c:pt idx="106">
                  <c:v>62.131432377017013</c:v>
                </c:pt>
                <c:pt idx="107">
                  <c:v>39.002610491470804</c:v>
                </c:pt>
                <c:pt idx="108">
                  <c:v>16.17013645589326</c:v>
                </c:pt>
                <c:pt idx="109">
                  <c:v>54.557509569369536</c:v>
                </c:pt>
                <c:pt idx="110">
                  <c:v>16.101621575391338</c:v>
                </c:pt>
                <c:pt idx="111">
                  <c:v>17.264594625033851</c:v>
                </c:pt>
                <c:pt idx="112">
                  <c:v>58.475482289515547</c:v>
                </c:pt>
                <c:pt idx="113">
                  <c:v>42.835117286532316</c:v>
                </c:pt>
                <c:pt idx="114">
                  <c:v>37.7073188465219</c:v>
                </c:pt>
                <c:pt idx="115">
                  <c:v>65.157020937440436</c:v>
                </c:pt>
                <c:pt idx="116">
                  <c:v>44.501581666315097</c:v>
                </c:pt>
                <c:pt idx="117">
                  <c:v>29.899824106028305</c:v>
                </c:pt>
                <c:pt idx="118">
                  <c:v>28.649348362232882</c:v>
                </c:pt>
                <c:pt idx="119">
                  <c:v>28.210523900508793</c:v>
                </c:pt>
                <c:pt idx="120">
                  <c:v>29.44155885951416</c:v>
                </c:pt>
                <c:pt idx="121">
                  <c:v>44.705566684487586</c:v>
                </c:pt>
                <c:pt idx="122">
                  <c:v>26.16397313070642</c:v>
                </c:pt>
                <c:pt idx="123">
                  <c:v>18.425136418109883</c:v>
                </c:pt>
                <c:pt idx="124">
                  <c:v>42.495030919887306</c:v>
                </c:pt>
                <c:pt idx="125">
                  <c:v>35.48392260439482</c:v>
                </c:pt>
                <c:pt idx="126">
                  <c:v>18.212926129160675</c:v>
                </c:pt>
                <c:pt idx="127">
                  <c:v>63.087528504867407</c:v>
                </c:pt>
                <c:pt idx="128">
                  <c:v>33.851676792002131</c:v>
                </c:pt>
                <c:pt idx="129">
                  <c:v>8.8266164900597133</c:v>
                </c:pt>
                <c:pt idx="130">
                  <c:v>29.965431267341746</c:v>
                </c:pt>
                <c:pt idx="131">
                  <c:v>35.2852819316916</c:v>
                </c:pt>
                <c:pt idx="132">
                  <c:v>50.030243578225587</c:v>
                </c:pt>
                <c:pt idx="133">
                  <c:v>40.564708695135401</c:v>
                </c:pt>
                <c:pt idx="134">
                  <c:v>28.138979022162598</c:v>
                </c:pt>
                <c:pt idx="135">
                  <c:v>25.985125509050945</c:v>
                </c:pt>
                <c:pt idx="136">
                  <c:v>34.069509912079901</c:v>
                </c:pt>
                <c:pt idx="137">
                  <c:v>23.19569405672982</c:v>
                </c:pt>
                <c:pt idx="138">
                  <c:v>29.490422154351918</c:v>
                </c:pt>
                <c:pt idx="139">
                  <c:v>20.060610781767434</c:v>
                </c:pt>
                <c:pt idx="140">
                  <c:v>10.663717599978844</c:v>
                </c:pt>
                <c:pt idx="141">
                  <c:v>13.893438465891956</c:v>
                </c:pt>
                <c:pt idx="142">
                  <c:v>51.578417815588601</c:v>
                </c:pt>
                <c:pt idx="143">
                  <c:v>10.45992521545268</c:v>
                </c:pt>
                <c:pt idx="144">
                  <c:v>64.717069989554091</c:v>
                </c:pt>
                <c:pt idx="145">
                  <c:v>37.559227476674728</c:v>
                </c:pt>
                <c:pt idx="146">
                  <c:v>141.24628228017025</c:v>
                </c:pt>
                <c:pt idx="147">
                  <c:v>46.787151947310896</c:v>
                </c:pt>
                <c:pt idx="148">
                  <c:v>23.023995588308079</c:v>
                </c:pt>
                <c:pt idx="149">
                  <c:v>34.319160131981747</c:v>
                </c:pt>
                <c:pt idx="150">
                  <c:v>16.152126922360978</c:v>
                </c:pt>
                <c:pt idx="151">
                  <c:v>42.537871443950564</c:v>
                </c:pt>
                <c:pt idx="152">
                  <c:v>64.527489212098232</c:v>
                </c:pt>
                <c:pt idx="153">
                  <c:v>45.205973167249198</c:v>
                </c:pt>
                <c:pt idx="154">
                  <c:v>32.199419709894464</c:v>
                </c:pt>
                <c:pt idx="155">
                  <c:v>64.791244992840774</c:v>
                </c:pt>
                <c:pt idx="156">
                  <c:v>52.022112765688355</c:v>
                </c:pt>
                <c:pt idx="157">
                  <c:v>49.198385450957026</c:v>
                </c:pt>
                <c:pt idx="158">
                  <c:v>27.616112117557414</c:v>
                </c:pt>
                <c:pt idx="159">
                  <c:v>164.23796683392004</c:v>
                </c:pt>
                <c:pt idx="160">
                  <c:v>16.755383078518147</c:v>
                </c:pt>
                <c:pt idx="161">
                  <c:v>15.693954202433702</c:v>
                </c:pt>
                <c:pt idx="162">
                  <c:v>80.339241278456697</c:v>
                </c:pt>
                <c:pt idx="163">
                  <c:v>31.809475417952452</c:v>
                </c:pt>
                <c:pt idx="164">
                  <c:v>33.372199835504901</c:v>
                </c:pt>
                <c:pt idx="165">
                  <c:v>40.663454135995792</c:v>
                </c:pt>
                <c:pt idx="166">
                  <c:v>44.924368328809699</c:v>
                </c:pt>
                <c:pt idx="167">
                  <c:v>38.723291030864019</c:v>
                </c:pt>
                <c:pt idx="168">
                  <c:v>15.038113334033079</c:v>
                </c:pt>
                <c:pt idx="169">
                  <c:v>11.645015507204027</c:v>
                </c:pt>
                <c:pt idx="170">
                  <c:v>56.09168434315697</c:v>
                </c:pt>
                <c:pt idx="171">
                  <c:v>57.294566575372002</c:v>
                </c:pt>
                <c:pt idx="172">
                  <c:v>4.907216666666689</c:v>
                </c:pt>
                <c:pt idx="173">
                  <c:v>29.932479300665648</c:v>
                </c:pt>
                <c:pt idx="174">
                  <c:v>25.305331384600663</c:v>
                </c:pt>
                <c:pt idx="175">
                  <c:v>25.63759089701615</c:v>
                </c:pt>
                <c:pt idx="176">
                  <c:v>9.7508447854376623</c:v>
                </c:pt>
                <c:pt idx="177">
                  <c:v>17.337496770146117</c:v>
                </c:pt>
                <c:pt idx="178">
                  <c:v>18.361555121546807</c:v>
                </c:pt>
                <c:pt idx="179">
                  <c:v>1.113846610547691</c:v>
                </c:pt>
                <c:pt idx="180">
                  <c:v>26.355170388092514</c:v>
                </c:pt>
                <c:pt idx="181">
                  <c:v>42.047377326565147</c:v>
                </c:pt>
                <c:pt idx="182">
                  <c:v>39.758842110657135</c:v>
                </c:pt>
                <c:pt idx="183">
                  <c:v>14.564345679003381</c:v>
                </c:pt>
                <c:pt idx="184">
                  <c:v>50.706733760931968</c:v>
                </c:pt>
              </c:numCache>
            </c:numRef>
          </c:xVal>
          <c:yVal>
            <c:numRef>
              <c:f>Sheet1!$C$2:$C$186</c:f>
              <c:numCache>
                <c:formatCode>0</c:formatCode>
                <c:ptCount val="185"/>
                <c:pt idx="0">
                  <c:v>12.721228497259075</c:v>
                </c:pt>
                <c:pt idx="1">
                  <c:v>10.873346261055532</c:v>
                </c:pt>
                <c:pt idx="2">
                  <c:v>6.6055900576958235</c:v>
                </c:pt>
                <c:pt idx="3">
                  <c:v>3.6202771022425608</c:v>
                </c:pt>
                <c:pt idx="4">
                  <c:v>3.5929723191504372</c:v>
                </c:pt>
                <c:pt idx="5">
                  <c:v>3.5518488882880277</c:v>
                </c:pt>
                <c:pt idx="6">
                  <c:v>2.7664146336730671</c:v>
                </c:pt>
                <c:pt idx="7">
                  <c:v>2.7026937392098689</c:v>
                </c:pt>
                <c:pt idx="8">
                  <c:v>2.5424665422483561</c:v>
                </c:pt>
                <c:pt idx="9">
                  <c:v>2.5080382227008369</c:v>
                </c:pt>
                <c:pt idx="10">
                  <c:v>2.3433262592033519</c:v>
                </c:pt>
                <c:pt idx="11">
                  <c:v>2.3186757741782711</c:v>
                </c:pt>
                <c:pt idx="12">
                  <c:v>2.299177694449797</c:v>
                </c:pt>
                <c:pt idx="13">
                  <c:v>2.0179647424659182</c:v>
                </c:pt>
                <c:pt idx="14">
                  <c:v>1.9732260566754256</c:v>
                </c:pt>
                <c:pt idx="15">
                  <c:v>1.8549609425506459</c:v>
                </c:pt>
                <c:pt idx="16">
                  <c:v>1.8084115466888082</c:v>
                </c:pt>
                <c:pt idx="17">
                  <c:v>1.7739072948591688</c:v>
                </c:pt>
                <c:pt idx="18">
                  <c:v>1.4167552980288793</c:v>
                </c:pt>
                <c:pt idx="19">
                  <c:v>1.2962055787302413</c:v>
                </c:pt>
                <c:pt idx="20">
                  <c:v>1.2042406607583358</c:v>
                </c:pt>
                <c:pt idx="21">
                  <c:v>1.1653999358057854</c:v>
                </c:pt>
                <c:pt idx="22">
                  <c:v>1.1150530949451916</c:v>
                </c:pt>
                <c:pt idx="23">
                  <c:v>1.1101726568112316</c:v>
                </c:pt>
                <c:pt idx="24">
                  <c:v>1.0929251253130261</c:v>
                </c:pt>
                <c:pt idx="25">
                  <c:v>1.0287811628186012</c:v>
                </c:pt>
                <c:pt idx="26">
                  <c:v>0.97211842685798799</c:v>
                </c:pt>
                <c:pt idx="27">
                  <c:v>0.96963529292963846</c:v>
                </c:pt>
                <c:pt idx="28">
                  <c:v>0.85849501195435929</c:v>
                </c:pt>
                <c:pt idx="29">
                  <c:v>0.82935671210365902</c:v>
                </c:pt>
                <c:pt idx="30">
                  <c:v>0.82268514417354099</c:v>
                </c:pt>
                <c:pt idx="31">
                  <c:v>0.7823995629154501</c:v>
                </c:pt>
                <c:pt idx="32">
                  <c:v>0.76740383484472019</c:v>
                </c:pt>
                <c:pt idx="33">
                  <c:v>0.71569243895270629</c:v>
                </c:pt>
                <c:pt idx="34">
                  <c:v>0.57519924470637129</c:v>
                </c:pt>
                <c:pt idx="35">
                  <c:v>0.55096209748340186</c:v>
                </c:pt>
                <c:pt idx="36">
                  <c:v>0.54528607640033666</c:v>
                </c:pt>
                <c:pt idx="37">
                  <c:v>0.54017143181330662</c:v>
                </c:pt>
                <c:pt idx="38">
                  <c:v>0.47402051620399926</c:v>
                </c:pt>
                <c:pt idx="39">
                  <c:v>0.44984981095175486</c:v>
                </c:pt>
                <c:pt idx="40">
                  <c:v>0.4386562100761891</c:v>
                </c:pt>
                <c:pt idx="41">
                  <c:v>0.41862399188806526</c:v>
                </c:pt>
                <c:pt idx="42">
                  <c:v>0.40424654185711861</c:v>
                </c:pt>
                <c:pt idx="43">
                  <c:v>0.39183705656260992</c:v>
                </c:pt>
                <c:pt idx="44">
                  <c:v>0.36119625811946848</c:v>
                </c:pt>
                <c:pt idx="45">
                  <c:v>0.34512783003508263</c:v>
                </c:pt>
                <c:pt idx="46">
                  <c:v>0.32354715142826129</c:v>
                </c:pt>
                <c:pt idx="47">
                  <c:v>0.3040756563991362</c:v>
                </c:pt>
                <c:pt idx="48">
                  <c:v>0.2911720837568213</c:v>
                </c:pt>
                <c:pt idx="49">
                  <c:v>0.27541976746975549</c:v>
                </c:pt>
                <c:pt idx="50">
                  <c:v>0.26725341178436141</c:v>
                </c:pt>
                <c:pt idx="51">
                  <c:v>0.26046862610090238</c:v>
                </c:pt>
                <c:pt idx="52">
                  <c:v>0.25761579797858869</c:v>
                </c:pt>
                <c:pt idx="53">
                  <c:v>0.24413446468682176</c:v>
                </c:pt>
                <c:pt idx="54">
                  <c:v>0.24328119679004837</c:v>
                </c:pt>
                <c:pt idx="55">
                  <c:v>0.24047362671275607</c:v>
                </c:pt>
                <c:pt idx="56">
                  <c:v>0.2333015626046627</c:v>
                </c:pt>
                <c:pt idx="57">
                  <c:v>0.2188456638988823</c:v>
                </c:pt>
                <c:pt idx="58">
                  <c:v>0.20979849410336049</c:v>
                </c:pt>
                <c:pt idx="59">
                  <c:v>0.19853359374703369</c:v>
                </c:pt>
                <c:pt idx="60">
                  <c:v>0.19148138075011248</c:v>
                </c:pt>
                <c:pt idx="61">
                  <c:v>0.18372784065262091</c:v>
                </c:pt>
                <c:pt idx="62">
                  <c:v>0.17748156082471755</c:v>
                </c:pt>
                <c:pt idx="63">
                  <c:v>0.17201763677554435</c:v>
                </c:pt>
                <c:pt idx="64">
                  <c:v>0.1711621125962135</c:v>
                </c:pt>
                <c:pt idx="65">
                  <c:v>0.16856666707772625</c:v>
                </c:pt>
                <c:pt idx="66">
                  <c:v>0.14178033470999948</c:v>
                </c:pt>
                <c:pt idx="67">
                  <c:v>0.13768730574213561</c:v>
                </c:pt>
                <c:pt idx="68">
                  <c:v>0.13115233172134744</c:v>
                </c:pt>
                <c:pt idx="69">
                  <c:v>0.10540132133367253</c:v>
                </c:pt>
                <c:pt idx="70">
                  <c:v>0.10149285508469914</c:v>
                </c:pt>
                <c:pt idx="71">
                  <c:v>0.10135709198722929</c:v>
                </c:pt>
                <c:pt idx="72">
                  <c:v>9.911863369528208E-2</c:v>
                </c:pt>
                <c:pt idx="73">
                  <c:v>9.6814091422320489E-2</c:v>
                </c:pt>
                <c:pt idx="74">
                  <c:v>9.3075049347100147E-2</c:v>
                </c:pt>
                <c:pt idx="75">
                  <c:v>9.2626629443872621E-2</c:v>
                </c:pt>
                <c:pt idx="76">
                  <c:v>9.2600941157210181E-2</c:v>
                </c:pt>
                <c:pt idx="77">
                  <c:v>8.9055471646198703E-2</c:v>
                </c:pt>
                <c:pt idx="78">
                  <c:v>8.8159341465282551E-2</c:v>
                </c:pt>
                <c:pt idx="79">
                  <c:v>8.7873996370549864E-2</c:v>
                </c:pt>
                <c:pt idx="80">
                  <c:v>8.7184434894555629E-2</c:v>
                </c:pt>
                <c:pt idx="81">
                  <c:v>8.3702077756058049E-2</c:v>
                </c:pt>
                <c:pt idx="82">
                  <c:v>8.3278489830615768E-2</c:v>
                </c:pt>
                <c:pt idx="83">
                  <c:v>8.246689627181307E-2</c:v>
                </c:pt>
                <c:pt idx="84">
                  <c:v>8.2297736309346212E-2</c:v>
                </c:pt>
                <c:pt idx="85">
                  <c:v>8.0412764350310695E-2</c:v>
                </c:pt>
                <c:pt idx="86">
                  <c:v>7.8140667450017812E-2</c:v>
                </c:pt>
                <c:pt idx="87">
                  <c:v>7.5571848218648471E-2</c:v>
                </c:pt>
                <c:pt idx="88">
                  <c:v>7.0538009058015119E-2</c:v>
                </c:pt>
                <c:pt idx="89">
                  <c:v>7.04333286534716E-2</c:v>
                </c:pt>
                <c:pt idx="90">
                  <c:v>7.0152112123653798E-2</c:v>
                </c:pt>
                <c:pt idx="91">
                  <c:v>6.8224141974096916E-2</c:v>
                </c:pt>
                <c:pt idx="92">
                  <c:v>6.1356735018218665E-2</c:v>
                </c:pt>
                <c:pt idx="93">
                  <c:v>6.0192961762243861E-2</c:v>
                </c:pt>
                <c:pt idx="94">
                  <c:v>5.7215186194397132E-2</c:v>
                </c:pt>
                <c:pt idx="95">
                  <c:v>5.4181720150619284E-2</c:v>
                </c:pt>
                <c:pt idx="96">
                  <c:v>5.3893841940860367E-2</c:v>
                </c:pt>
                <c:pt idx="97">
                  <c:v>5.2910924054603965E-2</c:v>
                </c:pt>
                <c:pt idx="98">
                  <c:v>5.1240778391262697E-2</c:v>
                </c:pt>
                <c:pt idx="99">
                  <c:v>4.7324799621662361E-2</c:v>
                </c:pt>
                <c:pt idx="100">
                  <c:v>4.5874773978162121E-2</c:v>
                </c:pt>
                <c:pt idx="101">
                  <c:v>4.4467080424134324E-2</c:v>
                </c:pt>
                <c:pt idx="102">
                  <c:v>4.3111581498407436E-2</c:v>
                </c:pt>
                <c:pt idx="103">
                  <c:v>4.2995834776404417E-2</c:v>
                </c:pt>
                <c:pt idx="104">
                  <c:v>4.2708916876583507E-2</c:v>
                </c:pt>
                <c:pt idx="105">
                  <c:v>4.1306295139458202E-2</c:v>
                </c:pt>
                <c:pt idx="106">
                  <c:v>4.0538184937490569E-2</c:v>
                </c:pt>
                <c:pt idx="107">
                  <c:v>3.7822186060495137E-2</c:v>
                </c:pt>
                <c:pt idx="108">
                  <c:v>3.7552221464898644E-2</c:v>
                </c:pt>
                <c:pt idx="109">
                  <c:v>3.6292243869863273E-2</c:v>
                </c:pt>
                <c:pt idx="110">
                  <c:v>3.6185279047543144E-2</c:v>
                </c:pt>
                <c:pt idx="111">
                  <c:v>3.5737520755577908E-2</c:v>
                </c:pt>
                <c:pt idx="112">
                  <c:v>3.5361835244720752E-2</c:v>
                </c:pt>
                <c:pt idx="113">
                  <c:v>3.3538460676929442E-2</c:v>
                </c:pt>
                <c:pt idx="114">
                  <c:v>3.2010923168670387E-2</c:v>
                </c:pt>
                <c:pt idx="115">
                  <c:v>3.0644609842975627E-2</c:v>
                </c:pt>
                <c:pt idx="116">
                  <c:v>2.920268907682308E-2</c:v>
                </c:pt>
                <c:pt idx="117">
                  <c:v>2.8411985104621017E-2</c:v>
                </c:pt>
                <c:pt idx="118">
                  <c:v>2.8207106669555098E-2</c:v>
                </c:pt>
                <c:pt idx="119">
                  <c:v>2.8020236814263452E-2</c:v>
                </c:pt>
                <c:pt idx="120">
                  <c:v>2.7938574646653846E-2</c:v>
                </c:pt>
                <c:pt idx="121">
                  <c:v>2.7935556228106635E-2</c:v>
                </c:pt>
                <c:pt idx="122">
                  <c:v>2.792660658373106E-2</c:v>
                </c:pt>
                <c:pt idx="123">
                  <c:v>2.7361486190453949E-2</c:v>
                </c:pt>
                <c:pt idx="124">
                  <c:v>2.609609324035363E-2</c:v>
                </c:pt>
                <c:pt idx="125">
                  <c:v>2.5407261319437876E-2</c:v>
                </c:pt>
                <c:pt idx="126">
                  <c:v>2.4418134710810196E-2</c:v>
                </c:pt>
                <c:pt idx="127">
                  <c:v>2.2223860992019753E-2</c:v>
                </c:pt>
                <c:pt idx="128">
                  <c:v>2.2044902813005141E-2</c:v>
                </c:pt>
                <c:pt idx="129">
                  <c:v>2.1939435185987174E-2</c:v>
                </c:pt>
                <c:pt idx="130">
                  <c:v>2.1894279460446319E-2</c:v>
                </c:pt>
                <c:pt idx="131">
                  <c:v>2.1297835789163885E-2</c:v>
                </c:pt>
                <c:pt idx="132">
                  <c:v>2.0974365887170453E-2</c:v>
                </c:pt>
                <c:pt idx="133">
                  <c:v>2.0506929180584551E-2</c:v>
                </c:pt>
                <c:pt idx="134">
                  <c:v>2.0061765802472462E-2</c:v>
                </c:pt>
                <c:pt idx="135">
                  <c:v>1.9955525397727308E-2</c:v>
                </c:pt>
                <c:pt idx="136">
                  <c:v>1.9191594481256454E-2</c:v>
                </c:pt>
                <c:pt idx="137">
                  <c:v>1.7625021983937533E-2</c:v>
                </c:pt>
                <c:pt idx="138">
                  <c:v>1.7454705129279005E-2</c:v>
                </c:pt>
                <c:pt idx="139">
                  <c:v>1.5466880205930546E-2</c:v>
                </c:pt>
                <c:pt idx="140">
                  <c:v>1.5091527432865832E-2</c:v>
                </c:pt>
                <c:pt idx="141">
                  <c:v>1.4605119249072289E-2</c:v>
                </c:pt>
                <c:pt idx="142">
                  <c:v>1.4578204863855679E-2</c:v>
                </c:pt>
                <c:pt idx="143">
                  <c:v>1.4573418903870925E-2</c:v>
                </c:pt>
                <c:pt idx="144">
                  <c:v>1.4471766323301827E-2</c:v>
                </c:pt>
                <c:pt idx="145">
                  <c:v>1.3891992023265859E-2</c:v>
                </c:pt>
                <c:pt idx="146">
                  <c:v>1.1746049740403752E-2</c:v>
                </c:pt>
                <c:pt idx="147">
                  <c:v>1.0592828793092366E-2</c:v>
                </c:pt>
                <c:pt idx="148">
                  <c:v>1.0381407259421101E-2</c:v>
                </c:pt>
                <c:pt idx="149">
                  <c:v>1.0322357582020986E-2</c:v>
                </c:pt>
                <c:pt idx="150">
                  <c:v>9.4483322986780634E-3</c:v>
                </c:pt>
                <c:pt idx="151">
                  <c:v>8.7985988916006539E-3</c:v>
                </c:pt>
                <c:pt idx="152">
                  <c:v>8.5513775609122669E-3</c:v>
                </c:pt>
                <c:pt idx="153">
                  <c:v>7.8943525638100823E-3</c:v>
                </c:pt>
                <c:pt idx="154">
                  <c:v>7.8220428316281287E-3</c:v>
                </c:pt>
                <c:pt idx="155">
                  <c:v>7.6568439674053511E-3</c:v>
                </c:pt>
                <c:pt idx="156">
                  <c:v>7.1626990626374029E-3</c:v>
                </c:pt>
                <c:pt idx="157">
                  <c:v>7.0674717122171668E-3</c:v>
                </c:pt>
                <c:pt idx="158">
                  <c:v>6.8768280365981349E-3</c:v>
                </c:pt>
                <c:pt idx="159">
                  <c:v>6.4810241205120953E-3</c:v>
                </c:pt>
                <c:pt idx="160">
                  <c:v>6.4572897940177757E-3</c:v>
                </c:pt>
                <c:pt idx="161">
                  <c:v>6.012637241189181E-3</c:v>
                </c:pt>
                <c:pt idx="162">
                  <c:v>5.4477198734034791E-3</c:v>
                </c:pt>
                <c:pt idx="163">
                  <c:v>4.974618523357884E-3</c:v>
                </c:pt>
                <c:pt idx="164">
                  <c:v>4.7193822334974109E-3</c:v>
                </c:pt>
                <c:pt idx="165">
                  <c:v>4.5892389736955372E-3</c:v>
                </c:pt>
                <c:pt idx="166">
                  <c:v>4.5659855915024276E-3</c:v>
                </c:pt>
                <c:pt idx="167">
                  <c:v>4.3970464522076281E-3</c:v>
                </c:pt>
                <c:pt idx="168">
                  <c:v>3.2152513073821633E-3</c:v>
                </c:pt>
                <c:pt idx="169">
                  <c:v>2.802941153725742E-3</c:v>
                </c:pt>
                <c:pt idx="170">
                  <c:v>2.7931109812249686E-3</c:v>
                </c:pt>
                <c:pt idx="171">
                  <c:v>2.5856652381123918E-3</c:v>
                </c:pt>
                <c:pt idx="172">
                  <c:v>2.5611431234610228E-3</c:v>
                </c:pt>
                <c:pt idx="173">
                  <c:v>2.5557723200712672E-3</c:v>
                </c:pt>
                <c:pt idx="174">
                  <c:v>1.7590728133440702E-3</c:v>
                </c:pt>
                <c:pt idx="175">
                  <c:v>1.7157577660886563E-3</c:v>
                </c:pt>
                <c:pt idx="176">
                  <c:v>1.5128298315380427E-3</c:v>
                </c:pt>
                <c:pt idx="177">
                  <c:v>1.3321710133941973E-3</c:v>
                </c:pt>
                <c:pt idx="178">
                  <c:v>1.2917956296861974E-3</c:v>
                </c:pt>
                <c:pt idx="179">
                  <c:v>1.1798118984998791E-3</c:v>
                </c:pt>
                <c:pt idx="180">
                  <c:v>1.1701022052588411E-3</c:v>
                </c:pt>
                <c:pt idx="181">
                  <c:v>1.0035258350941326E-3</c:v>
                </c:pt>
                <c:pt idx="182">
                  <c:v>8.5873756445491395E-4</c:v>
                </c:pt>
                <c:pt idx="183">
                  <c:v>7.2255996730345338E-4</c:v>
                </c:pt>
                <c:pt idx="184">
                  <c:v>5.1322338149784128E-4</c:v>
                </c:pt>
              </c:numCache>
            </c:numRef>
          </c:yVal>
          <c:smooth val="0"/>
          <c:extLst>
            <c:ext xmlns:c16="http://schemas.microsoft.com/office/drawing/2014/chart" uri="{C3380CC4-5D6E-409C-BE32-E72D297353CC}">
              <c16:uniqueId val="{00000000-1CC2-4C30-AC5E-878C054244B6}"/>
            </c:ext>
          </c:extLst>
        </c:ser>
        <c:dLbls>
          <c:showLegendKey val="0"/>
          <c:showVal val="0"/>
          <c:showCatName val="0"/>
          <c:showSerName val="0"/>
          <c:showPercent val="0"/>
          <c:showBubbleSize val="0"/>
        </c:dLbls>
        <c:axId val="1788714032"/>
        <c:axId val="1745168112"/>
      </c:scatterChart>
      <c:valAx>
        <c:axId val="1788714032"/>
        <c:scaling>
          <c:orientation val="minMax"/>
          <c:max val="225"/>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45168112"/>
        <c:crosses val="autoZero"/>
        <c:crossBetween val="midCat"/>
        <c:majorUnit val="25"/>
      </c:valAx>
      <c:valAx>
        <c:axId val="1745168112"/>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88714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AF965F-60BB-44B4-AC2E-1C4AAC5823C3}" type="datetimeFigureOut">
              <a:rPr lang="en-US" smtClean="0"/>
              <a:t>7/1/2024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DBCF6D-C6BA-4F5A-9EB8-A17C97BA36D9}" type="slidenum">
              <a:rPr lang="en-US" smtClean="0"/>
              <a:t>‹#›</a:t>
            </a:fld>
            <a:endParaRPr lang="en-US"/>
          </a:p>
        </p:txBody>
      </p:sp>
    </p:spTree>
    <p:extLst>
      <p:ext uri="{BB962C8B-B14F-4D97-AF65-F5344CB8AC3E}">
        <p14:creationId xmlns:p14="http://schemas.microsoft.com/office/powerpoint/2010/main" val="2208837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F76DEE-4D1E-4CA9-8AD9-AE9E9D7CC25E}" type="datetimeFigureOut">
              <a:rPr lang="en-US" smtClean="0"/>
              <a:t>7/1/2024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3EE40A-2FF0-4D74-9CD3-0E2C3B636081}" type="slidenum">
              <a:rPr lang="en-US" smtClean="0"/>
              <a:t>‹#›</a:t>
            </a:fld>
            <a:endParaRPr lang="en-US"/>
          </a:p>
        </p:txBody>
      </p:sp>
    </p:spTree>
    <p:extLst>
      <p:ext uri="{BB962C8B-B14F-4D97-AF65-F5344CB8AC3E}">
        <p14:creationId xmlns:p14="http://schemas.microsoft.com/office/powerpoint/2010/main" val="19487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89800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19214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76310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11388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1266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171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9074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88244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684205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5596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3002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536954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63926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595730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12640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584601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04801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783244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44871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74448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60148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92285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797162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04045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09767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465961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02808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285136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289157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752106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018461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031361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0756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897557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05676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933214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507250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433632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434958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365582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152160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36858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969693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2688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208320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88529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0897396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9250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53827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84219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9773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9662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6505B4-DA3D-4872-B8FD-132B6AB759A1}"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194386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05B4-DA3D-4872-B8FD-132B6AB759A1}"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129354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05B4-DA3D-4872-B8FD-132B6AB759A1}"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44470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8811-5D01-D3B9-7FCE-9E4A2380F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9A12E8-4674-9BA2-8D5F-A663BC20D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B499AE-F43B-8A6F-CEF5-1F099A517D8F}"/>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5" name="Footer Placeholder 4">
            <a:extLst>
              <a:ext uri="{FF2B5EF4-FFF2-40B4-BE49-F238E27FC236}">
                <a16:creationId xmlns:a16="http://schemas.microsoft.com/office/drawing/2014/main" id="{0E636DD7-0812-E3C0-6E6A-17BADBC28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6416C-3BCA-A25A-AA00-9EE9779498A6}"/>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74212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DAB0-33EC-95D1-C594-E334A9E1C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45D96-8B9F-D9E4-7D77-9F1FC1004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198FC-ECD4-A06F-865F-F030BDDEB3ED}"/>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5" name="Footer Placeholder 4">
            <a:extLst>
              <a:ext uri="{FF2B5EF4-FFF2-40B4-BE49-F238E27FC236}">
                <a16:creationId xmlns:a16="http://schemas.microsoft.com/office/drawing/2014/main" id="{D8F3C0A3-89B4-A755-63B9-D78322999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5A15F-A6E8-2614-A1B8-1CAA7FE563D7}"/>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356877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44D1-88C1-1FAD-8430-35877170EC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03E329-FF2B-4D41-A26A-ECE266173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DD7B4-940C-2350-4225-D8C491E8020F}"/>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5" name="Footer Placeholder 4">
            <a:extLst>
              <a:ext uri="{FF2B5EF4-FFF2-40B4-BE49-F238E27FC236}">
                <a16:creationId xmlns:a16="http://schemas.microsoft.com/office/drawing/2014/main" id="{01E406A5-796A-420D-5E75-33366F627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57FBA-84CB-B62A-1BD1-A4C40FAF227F}"/>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212491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D1D5-FD5A-1581-312E-72DA0F799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7B862-167B-8B09-310D-8F144E5023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A14609-E166-D130-D180-0CCA806A2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E81360-2664-DB69-C6C4-39F4B30D6E22}"/>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6" name="Footer Placeholder 5">
            <a:extLst>
              <a:ext uri="{FF2B5EF4-FFF2-40B4-BE49-F238E27FC236}">
                <a16:creationId xmlns:a16="http://schemas.microsoft.com/office/drawing/2014/main" id="{9DB6DB65-09D3-86EB-87AC-DEB7DFDEC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3D27F-1738-781F-C8C5-FBE3A6B1891A}"/>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1944793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10D9-B4C8-994C-5716-1A62A18356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B08275-4940-F4E3-69B9-42A3499FC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883C1A-B8F9-5485-62DC-0247E74CA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884353-2780-E6B2-C97E-5351831B3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FF741D-B7DA-C93C-BE31-5BCCA96977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67871C-FC40-7B1B-8D50-043D65DA8876}"/>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8" name="Footer Placeholder 7">
            <a:extLst>
              <a:ext uri="{FF2B5EF4-FFF2-40B4-BE49-F238E27FC236}">
                <a16:creationId xmlns:a16="http://schemas.microsoft.com/office/drawing/2014/main" id="{BDFA9D95-EED8-CBB1-743E-87D33F8133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EA1E2-3EF8-8BDF-B928-AAA64AE9D4B3}"/>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123299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B7E7-87F4-BFA7-8937-C1F0A4CB7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E47EF1-ABBD-41DB-9404-A3EC2A1B5AB5}"/>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4" name="Footer Placeholder 3">
            <a:extLst>
              <a:ext uri="{FF2B5EF4-FFF2-40B4-BE49-F238E27FC236}">
                <a16:creationId xmlns:a16="http://schemas.microsoft.com/office/drawing/2014/main" id="{9AD92D1C-3528-D54D-6B8C-D5A37FB855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F92C04-5078-9468-623D-2709128453A0}"/>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378800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D68A4-FF7C-4997-C8F1-8DEEC586CA45}"/>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3" name="Footer Placeholder 2">
            <a:extLst>
              <a:ext uri="{FF2B5EF4-FFF2-40B4-BE49-F238E27FC236}">
                <a16:creationId xmlns:a16="http://schemas.microsoft.com/office/drawing/2014/main" id="{B00687A9-F39C-762D-BD41-2670FC494A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1FCCE-8E6D-542F-648D-F4A72AADE0AA}"/>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152019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F00D-279D-A219-B885-621323E07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4A1E2-49A0-0E55-EB48-1361BD49A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0B8B17-4EAE-F41D-3A2A-1B5BFCDC4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0869D-7EF6-32BF-283E-3517672B8359}"/>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6" name="Footer Placeholder 5">
            <a:extLst>
              <a:ext uri="{FF2B5EF4-FFF2-40B4-BE49-F238E27FC236}">
                <a16:creationId xmlns:a16="http://schemas.microsoft.com/office/drawing/2014/main" id="{6795F4DA-4990-92A0-FB8A-2102126D2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0AA10-365E-7FD2-9F4E-9FE6F07AF85A}"/>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379956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05B4-DA3D-4872-B8FD-132B6AB759A1}"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3411784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EC5C-459D-4C20-E73D-7DF7DD0A3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DC3D6D-AF29-ED89-A28E-F402B444D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9E1FF0-C8FA-731D-2AFD-9D5F476D2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BC7E6-4522-F01F-02C5-7A762BA92D8A}"/>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6" name="Footer Placeholder 5">
            <a:extLst>
              <a:ext uri="{FF2B5EF4-FFF2-40B4-BE49-F238E27FC236}">
                <a16:creationId xmlns:a16="http://schemas.microsoft.com/office/drawing/2014/main" id="{B04CD0FC-A451-E402-A0FA-840D2FF50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EFD46-B22B-2D23-E112-E6B2D5280001}"/>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3884503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B96E-3D0A-3C6A-BC10-E0A1D92B3F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0A339E-2725-FEC0-0D18-48A97D2A7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CF258-91E8-05A5-9778-24C72451EBC7}"/>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5" name="Footer Placeholder 4">
            <a:extLst>
              <a:ext uri="{FF2B5EF4-FFF2-40B4-BE49-F238E27FC236}">
                <a16:creationId xmlns:a16="http://schemas.microsoft.com/office/drawing/2014/main" id="{518FE18C-3E8C-6DD1-4D67-6DA906963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737DF-0EDD-9F18-C51B-3BA4B06D207A}"/>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1645973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0B6FE-DB32-F741-8F81-E4BAB5280A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432894-EE22-F94A-2BB4-4FAB750F5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A74E1-9DB5-1ED6-E11F-2814B73A79EF}"/>
              </a:ext>
            </a:extLst>
          </p:cNvPr>
          <p:cNvSpPr>
            <a:spLocks noGrp="1"/>
          </p:cNvSpPr>
          <p:nvPr>
            <p:ph type="dt" sz="half" idx="10"/>
          </p:nvPr>
        </p:nvSpPr>
        <p:spPr/>
        <p:txBody>
          <a:bodyPr/>
          <a:lstStyle/>
          <a:p>
            <a:fld id="{125B2FAA-8538-4567-8B4F-A74A19196F7A}" type="datetimeFigureOut">
              <a:rPr lang="en-US" smtClean="0"/>
              <a:t>7/1/2024</a:t>
            </a:fld>
            <a:endParaRPr lang="en-US"/>
          </a:p>
        </p:txBody>
      </p:sp>
      <p:sp>
        <p:nvSpPr>
          <p:cNvPr id="5" name="Footer Placeholder 4">
            <a:extLst>
              <a:ext uri="{FF2B5EF4-FFF2-40B4-BE49-F238E27FC236}">
                <a16:creationId xmlns:a16="http://schemas.microsoft.com/office/drawing/2014/main" id="{DB8E668A-DFF8-482A-3C03-A6EE2541D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2DCF8-4D7A-63BC-95B7-F4E68F034607}"/>
              </a:ext>
            </a:extLst>
          </p:cNvPr>
          <p:cNvSpPr>
            <a:spLocks noGrp="1"/>
          </p:cNvSpPr>
          <p:nvPr>
            <p:ph type="sldNum" sz="quarter" idx="12"/>
          </p:nvPr>
        </p:nvSpPr>
        <p:spPr/>
        <p:txBody>
          <a:bodyPr/>
          <a:lstStyle/>
          <a:p>
            <a:fld id="{CB4160DE-05D4-4E59-848A-30A147E60982}" type="slidenum">
              <a:rPr lang="en-US" smtClean="0"/>
              <a:t>‹#›</a:t>
            </a:fld>
            <a:endParaRPr lang="en-US"/>
          </a:p>
        </p:txBody>
      </p:sp>
    </p:spTree>
    <p:extLst>
      <p:ext uri="{BB962C8B-B14F-4D97-AF65-F5344CB8AC3E}">
        <p14:creationId xmlns:p14="http://schemas.microsoft.com/office/powerpoint/2010/main" val="191124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505B4-DA3D-4872-B8FD-132B6AB759A1}"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7574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505B4-DA3D-4872-B8FD-132B6AB759A1}"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169263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505B4-DA3D-4872-B8FD-132B6AB759A1}"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339251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505B4-DA3D-4872-B8FD-132B6AB759A1}"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209835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505B4-DA3D-4872-B8FD-132B6AB759A1}"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397460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505B4-DA3D-4872-B8FD-132B6AB759A1}"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47845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505B4-DA3D-4872-B8FD-132B6AB759A1}"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40970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05B4-DA3D-4872-B8FD-132B6AB759A1}" type="datetimeFigureOut">
              <a:rPr lang="en-US" smtClean="0"/>
              <a:t>7/1/2024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A5A9-BCB3-47AA-88EB-EB86DAF49F33}" type="slidenum">
              <a:rPr lang="en-US" smtClean="0"/>
              <a:t>‹#›</a:t>
            </a:fld>
            <a:endParaRPr lang="en-US"/>
          </a:p>
        </p:txBody>
      </p:sp>
    </p:spTree>
    <p:extLst>
      <p:ext uri="{BB962C8B-B14F-4D97-AF65-F5344CB8AC3E}">
        <p14:creationId xmlns:p14="http://schemas.microsoft.com/office/powerpoint/2010/main" val="125008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AA7A1-10D1-DAFE-332B-C994634FF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A99E4-8FAA-1926-6D84-34C67C2023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14401-39FB-97B2-7166-D3326D909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B2FAA-8538-4567-8B4F-A74A19196F7A}" type="datetimeFigureOut">
              <a:rPr lang="en-US" smtClean="0"/>
              <a:t>7/1/2024</a:t>
            </a:fld>
            <a:endParaRPr lang="en-US"/>
          </a:p>
        </p:txBody>
      </p:sp>
      <p:sp>
        <p:nvSpPr>
          <p:cNvPr id="5" name="Footer Placeholder 4">
            <a:extLst>
              <a:ext uri="{FF2B5EF4-FFF2-40B4-BE49-F238E27FC236}">
                <a16:creationId xmlns:a16="http://schemas.microsoft.com/office/drawing/2014/main" id="{ACC135A2-468C-51A2-B032-F140919747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10CFC0-333C-CB11-963E-33D6F5575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160DE-05D4-4E59-848A-30A147E60982}" type="slidenum">
              <a:rPr lang="en-US" smtClean="0"/>
              <a:t>‹#›</a:t>
            </a:fld>
            <a:endParaRPr lang="en-US"/>
          </a:p>
        </p:txBody>
      </p:sp>
    </p:spTree>
    <p:extLst>
      <p:ext uri="{BB962C8B-B14F-4D97-AF65-F5344CB8AC3E}">
        <p14:creationId xmlns:p14="http://schemas.microsoft.com/office/powerpoint/2010/main" val="2803559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data.worldbank.org/indicator/NE.EXP.GNFS.Z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data.worldbank.org/indicator/NE.IMP.GNFS.CD"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62890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What Is Trade Policy, and</a:t>
            </a:r>
            <a:br>
              <a:rPr lang="en-US" sz="4400" b="1" dirty="0">
                <a:solidFill>
                  <a:srgbClr val="0066CC"/>
                </a:solidFill>
              </a:rPr>
            </a:br>
            <a:r>
              <a:rPr lang="en-US" sz="4400" b="1" dirty="0">
                <a:solidFill>
                  <a:srgbClr val="0066CC"/>
                </a:solidFill>
              </a:rPr>
              <a:t>What Should Be its Objective?</a:t>
            </a:r>
            <a:endParaRPr lang="en-GB" sz="3600" dirty="0">
              <a:solidFill>
                <a:srgbClr val="0066CC"/>
              </a:solidFill>
            </a:endParaRPr>
          </a:p>
        </p:txBody>
      </p:sp>
      <p:sp>
        <p:nvSpPr>
          <p:cNvPr id="3" name="Rectangle 2"/>
          <p:cNvSpPr/>
          <p:nvPr/>
        </p:nvSpPr>
        <p:spPr>
          <a:xfrm>
            <a:off x="3048000" y="3105835"/>
            <a:ext cx="6096000" cy="646331"/>
          </a:xfrm>
          <a:prstGeom prst="rect">
            <a:avLst/>
          </a:prstGeom>
        </p:spPr>
        <p:txBody>
          <a:bodyPr>
            <a:spAutoFit/>
          </a:bodyPr>
          <a:lstStyle/>
          <a:p>
            <a:br>
              <a:rPr lang="en-US" dirty="0"/>
            </a:br>
            <a:endParaRPr lang="en-US" dirty="0"/>
          </a:p>
        </p:txBody>
      </p:sp>
      <p:sp>
        <p:nvSpPr>
          <p:cNvPr id="4" name="Rectangle 3"/>
          <p:cNvSpPr/>
          <p:nvPr/>
        </p:nvSpPr>
        <p:spPr>
          <a:xfrm>
            <a:off x="3048000" y="3105835"/>
            <a:ext cx="6096000" cy="646331"/>
          </a:xfrm>
          <a:prstGeom prst="rect">
            <a:avLst/>
          </a:prstGeom>
        </p:spPr>
        <p:txBody>
          <a:bodyPr>
            <a:spAutoFit/>
          </a:bodyPr>
          <a:lstStyle/>
          <a:p>
            <a:br>
              <a:rPr lang="en-US" dirty="0"/>
            </a:br>
            <a:endParaRPr lang="en-US" dirty="0"/>
          </a:p>
        </p:txBody>
      </p:sp>
      <p:sp>
        <p:nvSpPr>
          <p:cNvPr id="5" name="Rectangle 4"/>
          <p:cNvSpPr/>
          <p:nvPr/>
        </p:nvSpPr>
        <p:spPr>
          <a:xfrm>
            <a:off x="3048000" y="3105835"/>
            <a:ext cx="6096000" cy="646331"/>
          </a:xfrm>
          <a:prstGeom prst="rect">
            <a:avLst/>
          </a:prstGeom>
        </p:spPr>
        <p:txBody>
          <a:bodyPr>
            <a:spAutoFit/>
          </a:bodyPr>
          <a:lstStyle/>
          <a:p>
            <a:br>
              <a:rPr lang="en-US" dirty="0"/>
            </a:br>
            <a:endParaRPr lang="en-US" dirty="0"/>
          </a:p>
        </p:txBody>
      </p:sp>
      <p:pic>
        <p:nvPicPr>
          <p:cNvPr id="6" name="Picture 5">
            <a:extLst>
              <a:ext uri="{FF2B5EF4-FFF2-40B4-BE49-F238E27FC236}">
                <a16:creationId xmlns:a16="http://schemas.microsoft.com/office/drawing/2014/main" id="{776FF674-54CA-21A6-7D0B-7CF680252951}"/>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1872154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One Perspective on Your Answers</a:t>
            </a:r>
          </a:p>
        </p:txBody>
      </p:sp>
      <p:sp>
        <p:nvSpPr>
          <p:cNvPr id="10" name="TextBox 9"/>
          <p:cNvSpPr txBox="1">
            <a:spLocks noChangeArrowheads="1"/>
          </p:cNvSpPr>
          <p:nvPr/>
        </p:nvSpPr>
        <p:spPr bwMode="auto">
          <a:xfrm>
            <a:off x="531938" y="1140870"/>
            <a:ext cx="10302499" cy="43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Set and enforce clear rules on the rights and obligations of all countries in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principle of national sovereignty as the cornerstone of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Reduce or eliminate tariffs and other barriers to the international exchange of goods and services.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Prevent discrimination against imported goods and services according to the country of origin.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the rules of trade do not conflict with environmental and social objectives.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Create opportunities for poorer countries to compete effectively in the global market.</a:t>
            </a:r>
            <a:endParaRPr lang="en-US" sz="2000" i="0" u="none" strike="noStrike" dirty="0">
              <a:effectLst/>
              <a:latin typeface="Arial" panose="020B0604020202020204" pitchFamily="34" charset="0"/>
            </a:endParaRPr>
          </a:p>
          <a:p>
            <a:pPr marL="0" marR="0" algn="ctr" rtl="0" eaLnBrk="1" fontAlgn="ctr" latinLnBrk="0" hangingPunct="1">
              <a:lnSpc>
                <a:spcPct val="107000"/>
              </a:lnSpc>
              <a:spcBef>
                <a:spcPts val="0"/>
              </a:spcBef>
              <a:spcAft>
                <a:spcPts val="0"/>
              </a:spcAft>
              <a:buNone/>
            </a:pPr>
            <a:r>
              <a:rPr lang="en-US" sz="2000" b="1" i="1" u="none" strike="noStrike" kern="100" dirty="0">
                <a:effectLst/>
                <a:latin typeface="Calibri" panose="020F0502020204030204" pitchFamily="34" charset="0"/>
              </a:rPr>
              <a:t>versus</a:t>
            </a: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relations between states are resolved through the rule of law rather than force.</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Establish the supremacy of international law over the laws of individual countries.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highest and most efficient level of global production and consumption.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greater prosperity for both producers and consumers.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Make the world a more peaceful place by giving all countries a stake in their mutual prosperity.</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a more equitable global distribution of wealth.</a:t>
            </a:r>
            <a:endParaRPr lang="en-US" altLang="en-US" sz="2800" dirty="0"/>
          </a:p>
        </p:txBody>
      </p:sp>
      <p:pic>
        <p:nvPicPr>
          <p:cNvPr id="3" name="Picture 2">
            <a:extLst>
              <a:ext uri="{FF2B5EF4-FFF2-40B4-BE49-F238E27FC236}">
                <a16:creationId xmlns:a16="http://schemas.microsoft.com/office/drawing/2014/main" id="{FE159387-81F1-28FE-5895-BB4A1C8EF20F}"/>
              </a:ext>
            </a:extLst>
          </p:cNvPr>
          <p:cNvPicPr>
            <a:picLocks noChangeAspect="1"/>
          </p:cNvPicPr>
          <p:nvPr/>
        </p:nvPicPr>
        <p:blipFill rotWithShape="1">
          <a:blip r:embed="rId3"/>
          <a:srcRect l="78446" t="1227" r="270" b="964"/>
          <a:stretch/>
        </p:blipFill>
        <p:spPr>
          <a:xfrm>
            <a:off x="10659978" y="57664"/>
            <a:ext cx="1449643" cy="1280517"/>
          </a:xfrm>
          <a:prstGeom prst="rect">
            <a:avLst/>
          </a:prstGeom>
        </p:spPr>
      </p:pic>
      <p:sp>
        <p:nvSpPr>
          <p:cNvPr id="6" name="TextBox 5">
            <a:extLst>
              <a:ext uri="{FF2B5EF4-FFF2-40B4-BE49-F238E27FC236}">
                <a16:creationId xmlns:a16="http://schemas.microsoft.com/office/drawing/2014/main" id="{719F27D6-953A-132E-3197-503244E1BEB6}"/>
              </a:ext>
            </a:extLst>
          </p:cNvPr>
          <p:cNvSpPr txBox="1"/>
          <p:nvPr/>
        </p:nvSpPr>
        <p:spPr>
          <a:xfrm>
            <a:off x="531938" y="5534525"/>
            <a:ext cx="11391357" cy="1077218"/>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What does the difference between opportunities and outcomes imply about how the trading system is to operate and be judged?</a:t>
            </a:r>
            <a:endParaRPr lang="en-US" dirty="0">
              <a:solidFill>
                <a:schemeClr val="bg1"/>
              </a:solidFill>
            </a:endParaRPr>
          </a:p>
        </p:txBody>
      </p:sp>
    </p:spTree>
    <p:extLst>
      <p:ext uri="{BB962C8B-B14F-4D97-AF65-F5344CB8AC3E}">
        <p14:creationId xmlns:p14="http://schemas.microsoft.com/office/powerpoint/2010/main" val="166176267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Let’s Change Perspective by</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Rearranging Your Answers</a:t>
            </a: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Set and enforce clear rules on the rights and obligations of all countries in the trading system.</a:t>
            </a:r>
          </a:p>
          <a:p>
            <a:pPr>
              <a:spcBef>
                <a:spcPct val="0"/>
              </a:spcBef>
              <a:spcAft>
                <a:spcPts val="1200"/>
              </a:spcAft>
              <a:buNone/>
            </a:pPr>
            <a:r>
              <a:rPr lang="en-US" altLang="en-US" sz="2000" dirty="0"/>
              <a:t>Promote the principle of national sovereignty as the cornerstone of the trading system.</a:t>
            </a:r>
          </a:p>
        </p:txBody>
      </p:sp>
      <p:sp>
        <p:nvSpPr>
          <p:cNvPr id="13" name="TextBox 12">
            <a:extLst>
              <a:ext uri="{FF2B5EF4-FFF2-40B4-BE49-F238E27FC236}">
                <a16:creationId xmlns:a16="http://schemas.microsoft.com/office/drawing/2014/main" id="{EFCDC86D-42B9-4030-969A-480F24B7E188}"/>
              </a:ext>
            </a:extLst>
          </p:cNvPr>
          <p:cNvSpPr txBox="1"/>
          <p:nvPr/>
        </p:nvSpPr>
        <p:spPr>
          <a:xfrm>
            <a:off x="2411420" y="3920186"/>
            <a:ext cx="6675417" cy="584775"/>
          </a:xfrm>
          <a:prstGeom prst="rect">
            <a:avLst/>
          </a:prstGeom>
          <a:solidFill>
            <a:srgbClr val="FFFF00"/>
          </a:solidFill>
          <a:ln>
            <a:solidFill>
              <a:schemeClr val="tx1"/>
            </a:solidFill>
          </a:ln>
        </p:spPr>
        <p:txBody>
          <a:bodyPr wrap="none" rtlCol="0">
            <a:spAutoFit/>
          </a:bodyPr>
          <a:lstStyle/>
          <a:p>
            <a:r>
              <a:rPr lang="en-US" sz="3200" dirty="0"/>
              <a:t>Opportunities Above, Outcomes Below</a:t>
            </a:r>
            <a:endParaRPr lang="en-US" dirty="0"/>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relations between states are resolved through the rule of law rather than force.</a:t>
            </a:r>
          </a:p>
          <a:p>
            <a:pPr>
              <a:spcBef>
                <a:spcPct val="0"/>
              </a:spcBef>
              <a:spcAft>
                <a:spcPts val="1200"/>
              </a:spcAft>
              <a:buNone/>
            </a:pPr>
            <a:r>
              <a:rPr lang="en-US" altLang="en-US" sz="2000" dirty="0"/>
              <a:t>Establish the supremacy of international law over the laws of individual countries.</a:t>
            </a:r>
          </a:p>
          <a:p>
            <a:pPr>
              <a:spcBef>
                <a:spcPct val="0"/>
              </a:spcBef>
              <a:spcAft>
                <a:spcPts val="1200"/>
              </a:spcAft>
              <a:buNone/>
            </a:pPr>
            <a:endParaRPr lang="en-US" altLang="en-US" sz="2000" dirty="0"/>
          </a:p>
          <a:p>
            <a:pPr>
              <a:spcBef>
                <a:spcPct val="0"/>
              </a:spcBef>
              <a:spcAft>
                <a:spcPts val="1200"/>
              </a:spcAft>
              <a:buNone/>
            </a:pPr>
            <a:r>
              <a:rPr lang="en-US" altLang="en-US" sz="2000" dirty="0"/>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Reduce or eliminate tariffs and other barriers to the international exchange of goods and services.</a:t>
            </a:r>
          </a:p>
          <a:p>
            <a:pPr>
              <a:spcBef>
                <a:spcPct val="0"/>
              </a:spcBef>
              <a:spcAft>
                <a:spcPts val="1200"/>
              </a:spcAft>
              <a:buNone/>
            </a:pPr>
            <a:r>
              <a:rPr lang="en-US" altLang="en-US" sz="2000" dirty="0"/>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the rules of trade do not conflict with environmental and social objectives.</a:t>
            </a:r>
          </a:p>
          <a:p>
            <a:pPr>
              <a:spcBef>
                <a:spcPct val="0"/>
              </a:spcBef>
              <a:spcAft>
                <a:spcPts val="1200"/>
              </a:spcAft>
              <a:buNone/>
            </a:pPr>
            <a:r>
              <a:rPr lang="en-US" altLang="en-US" sz="2000" dirty="0"/>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Promote the highest and most efficient level of global production and consumption.</a:t>
            </a:r>
          </a:p>
          <a:p>
            <a:pPr>
              <a:spcBef>
                <a:spcPct val="0"/>
              </a:spcBef>
              <a:spcAft>
                <a:spcPts val="1200"/>
              </a:spcAft>
              <a:buNone/>
            </a:pPr>
            <a:r>
              <a:rPr lang="en-US" altLang="en-US" sz="2000" dirty="0"/>
              <a:t>Ensure greater prosperity for both producers and consumers.</a:t>
            </a:r>
          </a:p>
          <a:p>
            <a:pPr>
              <a:spcBef>
                <a:spcPct val="0"/>
              </a:spcBef>
              <a:spcAft>
                <a:spcPts val="1200"/>
              </a:spcAft>
              <a:buNone/>
            </a:pPr>
            <a:endParaRPr lang="en-US" altLang="en-US" sz="2000" dirty="0"/>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Make the world a more peaceful place by giving all countries a stake in their mutual prosperity.  </a:t>
            </a:r>
          </a:p>
          <a:p>
            <a:pPr>
              <a:spcBef>
                <a:spcPct val="0"/>
              </a:spcBef>
              <a:spcAft>
                <a:spcPts val="1200"/>
              </a:spcAft>
              <a:buNone/>
            </a:pPr>
            <a:r>
              <a:rPr lang="en-US" altLang="en-US" sz="2000" dirty="0"/>
              <a:t>Ensure a more equitable global distribution of wealth.</a:t>
            </a:r>
          </a:p>
        </p:txBody>
      </p:sp>
    </p:spTree>
    <p:extLst>
      <p:ext uri="{BB962C8B-B14F-4D97-AF65-F5344CB8AC3E}">
        <p14:creationId xmlns:p14="http://schemas.microsoft.com/office/powerpoint/2010/main" val="502451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Let’s Change Perspective by</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Rearranging Your Answers</a:t>
            </a: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Set and enforce clear rules on the rights and obligations of all countries in the trading system.</a:t>
            </a:r>
          </a:p>
          <a:p>
            <a:pPr>
              <a:spcBef>
                <a:spcPct val="0"/>
              </a:spcBef>
              <a:spcAft>
                <a:spcPts val="1200"/>
              </a:spcAft>
              <a:buNone/>
            </a:pPr>
            <a:r>
              <a:rPr lang="en-US" altLang="en-US" sz="2000" dirty="0"/>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relations between states are resolved through the rule of law rather than force.</a:t>
            </a:r>
          </a:p>
          <a:p>
            <a:pPr>
              <a:spcBef>
                <a:spcPct val="0"/>
              </a:spcBef>
              <a:spcAft>
                <a:spcPts val="1200"/>
              </a:spcAft>
              <a:buNone/>
            </a:pPr>
            <a:r>
              <a:rPr lang="en-US" altLang="en-US" sz="2000" dirty="0"/>
              <a:t>Establish the supremacy of international law over the laws of individual countries.</a:t>
            </a:r>
          </a:p>
          <a:p>
            <a:pPr>
              <a:spcBef>
                <a:spcPct val="0"/>
              </a:spcBef>
              <a:spcAft>
                <a:spcPts val="1200"/>
              </a:spcAft>
              <a:buNone/>
            </a:pPr>
            <a:endParaRPr lang="en-US" altLang="en-US" sz="2000" dirty="0"/>
          </a:p>
          <a:p>
            <a:pPr>
              <a:spcBef>
                <a:spcPct val="0"/>
              </a:spcBef>
              <a:spcAft>
                <a:spcPts val="1200"/>
              </a:spcAft>
              <a:buNone/>
            </a:pPr>
            <a:r>
              <a:rPr lang="en-US" altLang="en-US" sz="2000" dirty="0"/>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Reduce or eliminate tariffs and other barriers to the international exchange of goods and services.</a:t>
            </a:r>
          </a:p>
          <a:p>
            <a:pPr>
              <a:spcBef>
                <a:spcPct val="0"/>
              </a:spcBef>
              <a:spcAft>
                <a:spcPts val="1200"/>
              </a:spcAft>
              <a:buNone/>
            </a:pPr>
            <a:r>
              <a:rPr lang="en-US" altLang="en-US" sz="2000" dirty="0">
                <a:solidFill>
                  <a:schemeClr val="bg2">
                    <a:lumMod val="90000"/>
                  </a:schemeClr>
                </a:solidFill>
              </a:rPr>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the rules of trade do not conflict with environmental and social objectives.</a:t>
            </a:r>
          </a:p>
          <a:p>
            <a:pPr>
              <a:spcBef>
                <a:spcPct val="0"/>
              </a:spcBef>
              <a:spcAft>
                <a:spcPts val="1200"/>
              </a:spcAft>
              <a:buNone/>
            </a:pPr>
            <a:r>
              <a:rPr lang="en-US" altLang="en-US" sz="2000" dirty="0">
                <a:solidFill>
                  <a:schemeClr val="bg2">
                    <a:lumMod val="90000"/>
                  </a:schemeClr>
                </a:solidFill>
              </a:rPr>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Promote the highest and most efficient level of global production and consumption.</a:t>
            </a:r>
          </a:p>
          <a:p>
            <a:pPr>
              <a:spcBef>
                <a:spcPct val="0"/>
              </a:spcBef>
              <a:spcAft>
                <a:spcPts val="1200"/>
              </a:spcAft>
              <a:buNone/>
            </a:pPr>
            <a:r>
              <a:rPr lang="en-US" altLang="en-US" sz="2000" dirty="0">
                <a:solidFill>
                  <a:schemeClr val="bg2">
                    <a:lumMod val="90000"/>
                  </a:schemeClr>
                </a:solidFill>
              </a:rPr>
              <a:t>Ensure greater prosperity for both producers and consumers.</a:t>
            </a:r>
          </a:p>
          <a:p>
            <a:pPr>
              <a:spcBef>
                <a:spcPct val="0"/>
              </a:spcBef>
              <a:spcAft>
                <a:spcPts val="1200"/>
              </a:spcAft>
              <a:buNone/>
            </a:pPr>
            <a:endParaRPr lang="en-US" altLang="en-US" sz="2000" dirty="0">
              <a:solidFill>
                <a:schemeClr val="bg2">
                  <a:lumMod val="90000"/>
                </a:schemeClr>
              </a:solidFill>
            </a:endParaRPr>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Make the world a more peaceful place by giving all countries a stake in their mutual prosperity.  </a:t>
            </a:r>
          </a:p>
          <a:p>
            <a:pPr>
              <a:spcBef>
                <a:spcPct val="0"/>
              </a:spcBef>
              <a:spcAft>
                <a:spcPts val="1200"/>
              </a:spcAft>
              <a:buNone/>
            </a:pPr>
            <a:r>
              <a:rPr lang="en-US" altLang="en-US" sz="2000" dirty="0">
                <a:solidFill>
                  <a:schemeClr val="bg2">
                    <a:lumMod val="90000"/>
                  </a:schemeClr>
                </a:solidFill>
              </a:rPr>
              <a:t>Ensure a more equitable global distribution of wealth.</a:t>
            </a:r>
          </a:p>
        </p:txBody>
      </p:sp>
      <p:sp>
        <p:nvSpPr>
          <p:cNvPr id="10" name="TextBox 9">
            <a:extLst>
              <a:ext uri="{FF2B5EF4-FFF2-40B4-BE49-F238E27FC236}">
                <a16:creationId xmlns:a16="http://schemas.microsoft.com/office/drawing/2014/main" id="{F0EAF550-7BC2-C284-3DDA-DDE6F9385BDA}"/>
              </a:ext>
            </a:extLst>
          </p:cNvPr>
          <p:cNvSpPr txBox="1"/>
          <p:nvPr/>
        </p:nvSpPr>
        <p:spPr>
          <a:xfrm>
            <a:off x="2355009" y="3473267"/>
            <a:ext cx="9781518" cy="1077218"/>
          </a:xfrm>
          <a:prstGeom prst="rect">
            <a:avLst/>
          </a:prstGeom>
          <a:solidFill>
            <a:srgbClr val="FFFF00"/>
          </a:solidFill>
          <a:ln>
            <a:solidFill>
              <a:schemeClr val="tx1"/>
            </a:solidFill>
          </a:ln>
        </p:spPr>
        <p:txBody>
          <a:bodyPr wrap="square" rtlCol="0">
            <a:spAutoFit/>
          </a:bodyPr>
          <a:lstStyle/>
          <a:p>
            <a:r>
              <a:rPr lang="en-US" sz="3200" dirty="0"/>
              <a:t>So what is most notable about the “blue” answers, compared to the others? What </a:t>
            </a:r>
            <a:r>
              <a:rPr lang="en-US" sz="3200" i="1" dirty="0"/>
              <a:t>type </a:t>
            </a:r>
            <a:r>
              <a:rPr lang="en-US" sz="3200" dirty="0"/>
              <a:t>of answer are these?</a:t>
            </a:r>
          </a:p>
        </p:txBody>
      </p:sp>
    </p:spTree>
    <p:extLst>
      <p:ext uri="{BB962C8B-B14F-4D97-AF65-F5344CB8AC3E}">
        <p14:creationId xmlns:p14="http://schemas.microsoft.com/office/powerpoint/2010/main" val="445967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Let’s Change Perspective by</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Rearranging Your Answers</a:t>
            </a: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Set and enforce clear rules on the rights and obligations of all countries in the trading system.</a:t>
            </a:r>
          </a:p>
          <a:p>
            <a:pPr>
              <a:spcBef>
                <a:spcPct val="0"/>
              </a:spcBef>
              <a:spcAft>
                <a:spcPts val="1200"/>
              </a:spcAft>
              <a:buNone/>
            </a:pPr>
            <a:r>
              <a:rPr lang="en-US" altLang="en-US" sz="2000" dirty="0"/>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relations between states are resolved through the rule of law rather than force.</a:t>
            </a:r>
          </a:p>
          <a:p>
            <a:pPr>
              <a:spcBef>
                <a:spcPct val="0"/>
              </a:spcBef>
              <a:spcAft>
                <a:spcPts val="1200"/>
              </a:spcAft>
              <a:buNone/>
            </a:pPr>
            <a:r>
              <a:rPr lang="en-US" altLang="en-US" sz="2000" dirty="0"/>
              <a:t>Establish the supremacy of international law over the laws of individual countries.</a:t>
            </a:r>
          </a:p>
          <a:p>
            <a:pPr>
              <a:spcBef>
                <a:spcPct val="0"/>
              </a:spcBef>
              <a:spcAft>
                <a:spcPts val="1200"/>
              </a:spcAft>
              <a:buNone/>
            </a:pPr>
            <a:endParaRPr lang="en-US" altLang="en-US" sz="2000" dirty="0"/>
          </a:p>
          <a:p>
            <a:pPr>
              <a:spcBef>
                <a:spcPct val="0"/>
              </a:spcBef>
              <a:spcAft>
                <a:spcPts val="1200"/>
              </a:spcAft>
              <a:buNone/>
            </a:pPr>
            <a:r>
              <a:rPr lang="en-US" altLang="en-US" sz="2000" dirty="0"/>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Reduce or eliminate tariffs and other barriers to the international exchange of goods and services.</a:t>
            </a:r>
          </a:p>
          <a:p>
            <a:pPr>
              <a:spcBef>
                <a:spcPct val="0"/>
              </a:spcBef>
              <a:spcAft>
                <a:spcPts val="1200"/>
              </a:spcAft>
              <a:buNone/>
            </a:pPr>
            <a:r>
              <a:rPr lang="en-US" altLang="en-US" sz="2000" dirty="0">
                <a:solidFill>
                  <a:schemeClr val="bg2">
                    <a:lumMod val="90000"/>
                  </a:schemeClr>
                </a:solidFill>
              </a:rPr>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the rules of trade do not conflict with environmental and social objectives.</a:t>
            </a:r>
          </a:p>
          <a:p>
            <a:pPr>
              <a:spcBef>
                <a:spcPct val="0"/>
              </a:spcBef>
              <a:spcAft>
                <a:spcPts val="1200"/>
              </a:spcAft>
              <a:buNone/>
            </a:pPr>
            <a:r>
              <a:rPr lang="en-US" altLang="en-US" sz="2000" dirty="0">
                <a:solidFill>
                  <a:schemeClr val="bg2">
                    <a:lumMod val="90000"/>
                  </a:schemeClr>
                </a:solidFill>
              </a:rPr>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Promote the highest and most efficient level of global production and consumption.</a:t>
            </a:r>
          </a:p>
          <a:p>
            <a:pPr>
              <a:spcBef>
                <a:spcPct val="0"/>
              </a:spcBef>
              <a:spcAft>
                <a:spcPts val="1200"/>
              </a:spcAft>
              <a:buNone/>
            </a:pPr>
            <a:r>
              <a:rPr lang="en-US" altLang="en-US" sz="2000" dirty="0">
                <a:solidFill>
                  <a:schemeClr val="bg2">
                    <a:lumMod val="90000"/>
                  </a:schemeClr>
                </a:solidFill>
              </a:rPr>
              <a:t>Ensure greater prosperity for both producers and consumers.</a:t>
            </a:r>
          </a:p>
          <a:p>
            <a:pPr>
              <a:spcBef>
                <a:spcPct val="0"/>
              </a:spcBef>
              <a:spcAft>
                <a:spcPts val="1200"/>
              </a:spcAft>
              <a:buNone/>
            </a:pPr>
            <a:endParaRPr lang="en-US" altLang="en-US" sz="2000" dirty="0">
              <a:solidFill>
                <a:schemeClr val="bg2">
                  <a:lumMod val="90000"/>
                </a:schemeClr>
              </a:solidFill>
            </a:endParaRPr>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Make the world a more peaceful place by giving all countries a stake in their mutual prosperity.  </a:t>
            </a:r>
          </a:p>
          <a:p>
            <a:pPr>
              <a:spcBef>
                <a:spcPct val="0"/>
              </a:spcBef>
              <a:spcAft>
                <a:spcPts val="1200"/>
              </a:spcAft>
              <a:buNone/>
            </a:pPr>
            <a:r>
              <a:rPr lang="en-US" altLang="en-US" sz="2000" dirty="0">
                <a:solidFill>
                  <a:schemeClr val="bg2">
                    <a:lumMod val="90000"/>
                  </a:schemeClr>
                </a:solidFill>
              </a:rPr>
              <a:t>Ensure a more equitable global distribution of wealth.</a:t>
            </a:r>
          </a:p>
        </p:txBody>
      </p:sp>
      <p:sp>
        <p:nvSpPr>
          <p:cNvPr id="10" name="TextBox 9">
            <a:extLst>
              <a:ext uri="{FF2B5EF4-FFF2-40B4-BE49-F238E27FC236}">
                <a16:creationId xmlns:a16="http://schemas.microsoft.com/office/drawing/2014/main" id="{F0EAF550-7BC2-C284-3DDA-DDE6F9385BDA}"/>
              </a:ext>
            </a:extLst>
          </p:cNvPr>
          <p:cNvSpPr txBox="1"/>
          <p:nvPr/>
        </p:nvSpPr>
        <p:spPr>
          <a:xfrm>
            <a:off x="1494876" y="3896501"/>
            <a:ext cx="1109032" cy="584775"/>
          </a:xfrm>
          <a:prstGeom prst="rect">
            <a:avLst/>
          </a:prstGeom>
          <a:solidFill>
            <a:srgbClr val="FFFF00"/>
          </a:solidFill>
          <a:ln>
            <a:solidFill>
              <a:schemeClr val="tx1"/>
            </a:solidFill>
          </a:ln>
        </p:spPr>
        <p:txBody>
          <a:bodyPr wrap="square" rtlCol="0">
            <a:spAutoFit/>
          </a:bodyPr>
          <a:lstStyle/>
          <a:p>
            <a:r>
              <a:rPr lang="en-US" sz="3200" dirty="0"/>
              <a:t>Legal</a:t>
            </a:r>
          </a:p>
        </p:txBody>
      </p:sp>
    </p:spTree>
    <p:extLst>
      <p:ext uri="{BB962C8B-B14F-4D97-AF65-F5344CB8AC3E}">
        <p14:creationId xmlns:p14="http://schemas.microsoft.com/office/powerpoint/2010/main" val="904308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Let’s Change Perspective by</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Rearranging Your Answers</a:t>
            </a: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Set and enforce clear rules on the rights and obligations of all countries in the trading system.</a:t>
            </a:r>
          </a:p>
          <a:p>
            <a:pPr>
              <a:spcBef>
                <a:spcPct val="0"/>
              </a:spcBef>
              <a:spcAft>
                <a:spcPts val="1200"/>
              </a:spcAft>
              <a:buNone/>
            </a:pPr>
            <a:r>
              <a:rPr lang="en-US" altLang="en-US" sz="2000" dirty="0">
                <a:solidFill>
                  <a:schemeClr val="bg2">
                    <a:lumMod val="90000"/>
                  </a:schemeClr>
                </a:solidFill>
              </a:rPr>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relations between states are resolved through the rule of law rather than force.</a:t>
            </a:r>
          </a:p>
          <a:p>
            <a:pPr>
              <a:spcBef>
                <a:spcPct val="0"/>
              </a:spcBef>
              <a:spcAft>
                <a:spcPts val="1200"/>
              </a:spcAft>
              <a:buNone/>
            </a:pPr>
            <a:r>
              <a:rPr lang="en-US" altLang="en-US" sz="2000" dirty="0">
                <a:solidFill>
                  <a:schemeClr val="bg2">
                    <a:lumMod val="90000"/>
                  </a:schemeClr>
                </a:solidFill>
              </a:rPr>
              <a:t>Establish the supremacy of international law over the laws of individual countries.</a:t>
            </a:r>
          </a:p>
          <a:p>
            <a:pPr>
              <a:spcBef>
                <a:spcPct val="0"/>
              </a:spcBef>
              <a:spcAft>
                <a:spcPts val="1200"/>
              </a:spcAft>
              <a:buNone/>
            </a:pPr>
            <a:endParaRPr lang="en-US" altLang="en-US" sz="2000" dirty="0">
              <a:solidFill>
                <a:schemeClr val="bg2">
                  <a:lumMod val="90000"/>
                </a:schemeClr>
              </a:solidFill>
            </a:endParaRPr>
          </a:p>
          <a:p>
            <a:pPr>
              <a:spcBef>
                <a:spcPct val="0"/>
              </a:spcBef>
              <a:spcAft>
                <a:spcPts val="1200"/>
              </a:spcAft>
              <a:buNone/>
            </a:pPr>
            <a:r>
              <a:rPr lang="en-US" altLang="en-US" sz="2000" dirty="0">
                <a:solidFill>
                  <a:schemeClr val="bg2">
                    <a:lumMod val="90000"/>
                  </a:schemeClr>
                </a:solidFill>
              </a:rPr>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Reduce or eliminate tariffs and other barriers to the international exchange of goods and services.</a:t>
            </a:r>
          </a:p>
          <a:p>
            <a:pPr>
              <a:spcBef>
                <a:spcPct val="0"/>
              </a:spcBef>
              <a:spcAft>
                <a:spcPts val="1200"/>
              </a:spcAft>
              <a:buNone/>
            </a:pPr>
            <a:r>
              <a:rPr lang="en-US" altLang="en-US" sz="2000" dirty="0"/>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the rules of trade do not conflict with environmental and social objectives.</a:t>
            </a:r>
          </a:p>
          <a:p>
            <a:pPr>
              <a:spcBef>
                <a:spcPct val="0"/>
              </a:spcBef>
              <a:spcAft>
                <a:spcPts val="1200"/>
              </a:spcAft>
              <a:buNone/>
            </a:pPr>
            <a:r>
              <a:rPr lang="en-US" altLang="en-US" sz="2000" dirty="0">
                <a:solidFill>
                  <a:schemeClr val="bg2">
                    <a:lumMod val="90000"/>
                  </a:schemeClr>
                </a:solidFill>
              </a:rPr>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Promote the highest and most efficient level of global production and consumption.</a:t>
            </a:r>
          </a:p>
          <a:p>
            <a:pPr>
              <a:spcBef>
                <a:spcPct val="0"/>
              </a:spcBef>
              <a:spcAft>
                <a:spcPts val="1200"/>
              </a:spcAft>
              <a:buNone/>
            </a:pPr>
            <a:r>
              <a:rPr lang="en-US" altLang="en-US" sz="2000" dirty="0"/>
              <a:t>Ensure greater prosperity for both producers and consumers.</a:t>
            </a:r>
          </a:p>
          <a:p>
            <a:pPr>
              <a:spcBef>
                <a:spcPct val="0"/>
              </a:spcBef>
              <a:spcAft>
                <a:spcPts val="1200"/>
              </a:spcAft>
              <a:buNone/>
            </a:pPr>
            <a:endParaRPr lang="en-US" altLang="en-US" sz="2000" dirty="0"/>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Make the world a more peaceful place by giving all countries a stake in their mutual prosperity.  </a:t>
            </a:r>
          </a:p>
          <a:p>
            <a:pPr>
              <a:spcBef>
                <a:spcPct val="0"/>
              </a:spcBef>
              <a:spcAft>
                <a:spcPts val="1200"/>
              </a:spcAft>
              <a:buNone/>
            </a:pPr>
            <a:r>
              <a:rPr lang="en-US" altLang="en-US" sz="2000" dirty="0">
                <a:solidFill>
                  <a:schemeClr val="bg2">
                    <a:lumMod val="90000"/>
                  </a:schemeClr>
                </a:solidFill>
              </a:rPr>
              <a:t>Ensure a more equitable global distribution of wealth.</a:t>
            </a:r>
          </a:p>
        </p:txBody>
      </p:sp>
      <p:sp>
        <p:nvSpPr>
          <p:cNvPr id="10" name="TextBox 9">
            <a:extLst>
              <a:ext uri="{FF2B5EF4-FFF2-40B4-BE49-F238E27FC236}">
                <a16:creationId xmlns:a16="http://schemas.microsoft.com/office/drawing/2014/main" id="{F0EAF550-7BC2-C284-3DDA-DDE6F9385BDA}"/>
              </a:ext>
            </a:extLst>
          </p:cNvPr>
          <p:cNvSpPr txBox="1"/>
          <p:nvPr/>
        </p:nvSpPr>
        <p:spPr>
          <a:xfrm>
            <a:off x="98397" y="3887210"/>
            <a:ext cx="8009545" cy="584775"/>
          </a:xfrm>
          <a:prstGeom prst="rect">
            <a:avLst/>
          </a:prstGeom>
          <a:solidFill>
            <a:srgbClr val="FFFF00"/>
          </a:solidFill>
          <a:ln>
            <a:solidFill>
              <a:schemeClr val="tx1"/>
            </a:solidFill>
          </a:ln>
        </p:spPr>
        <p:txBody>
          <a:bodyPr wrap="square" rtlCol="0">
            <a:spAutoFit/>
          </a:bodyPr>
          <a:lstStyle/>
          <a:p>
            <a:r>
              <a:rPr lang="en-US" sz="3200" dirty="0"/>
              <a:t>What kind of answers are the “green” ones?</a:t>
            </a:r>
          </a:p>
        </p:txBody>
      </p:sp>
    </p:spTree>
    <p:extLst>
      <p:ext uri="{BB962C8B-B14F-4D97-AF65-F5344CB8AC3E}">
        <p14:creationId xmlns:p14="http://schemas.microsoft.com/office/powerpoint/2010/main" val="4120819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Let’s Change Perspective by</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Rearranging Your Answers</a:t>
            </a: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Set and enforce clear rules on the rights and obligations of all countries in the trading system.</a:t>
            </a:r>
          </a:p>
          <a:p>
            <a:pPr>
              <a:spcBef>
                <a:spcPct val="0"/>
              </a:spcBef>
              <a:spcAft>
                <a:spcPts val="1200"/>
              </a:spcAft>
              <a:buNone/>
            </a:pPr>
            <a:r>
              <a:rPr lang="en-US" altLang="en-US" sz="2000" dirty="0">
                <a:solidFill>
                  <a:schemeClr val="bg2">
                    <a:lumMod val="90000"/>
                  </a:schemeClr>
                </a:solidFill>
              </a:rPr>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relations between states are resolved through the rule of law rather than force.</a:t>
            </a:r>
          </a:p>
          <a:p>
            <a:pPr>
              <a:spcBef>
                <a:spcPct val="0"/>
              </a:spcBef>
              <a:spcAft>
                <a:spcPts val="1200"/>
              </a:spcAft>
              <a:buNone/>
            </a:pPr>
            <a:r>
              <a:rPr lang="en-US" altLang="en-US" sz="2000" dirty="0">
                <a:solidFill>
                  <a:schemeClr val="bg2">
                    <a:lumMod val="90000"/>
                  </a:schemeClr>
                </a:solidFill>
              </a:rPr>
              <a:t>Establish the supremacy of international law over the laws of individual countries.</a:t>
            </a:r>
          </a:p>
          <a:p>
            <a:pPr>
              <a:spcBef>
                <a:spcPct val="0"/>
              </a:spcBef>
              <a:spcAft>
                <a:spcPts val="1200"/>
              </a:spcAft>
              <a:buNone/>
            </a:pPr>
            <a:endParaRPr lang="en-US" altLang="en-US" sz="2000" dirty="0">
              <a:solidFill>
                <a:schemeClr val="bg2">
                  <a:lumMod val="90000"/>
                </a:schemeClr>
              </a:solidFill>
            </a:endParaRPr>
          </a:p>
          <a:p>
            <a:pPr>
              <a:spcBef>
                <a:spcPct val="0"/>
              </a:spcBef>
              <a:spcAft>
                <a:spcPts val="1200"/>
              </a:spcAft>
              <a:buNone/>
            </a:pPr>
            <a:r>
              <a:rPr lang="en-US" altLang="en-US" sz="2000" dirty="0">
                <a:solidFill>
                  <a:schemeClr val="bg2">
                    <a:lumMod val="90000"/>
                  </a:schemeClr>
                </a:solidFill>
              </a:rPr>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Reduce or eliminate tariffs and other barriers to the international exchange of goods and services.</a:t>
            </a:r>
          </a:p>
          <a:p>
            <a:pPr>
              <a:spcBef>
                <a:spcPct val="0"/>
              </a:spcBef>
              <a:spcAft>
                <a:spcPts val="1200"/>
              </a:spcAft>
              <a:buNone/>
            </a:pPr>
            <a:r>
              <a:rPr lang="en-US" altLang="en-US" sz="2000" dirty="0"/>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the rules of trade do not conflict with environmental and social objectives.</a:t>
            </a:r>
          </a:p>
          <a:p>
            <a:pPr>
              <a:spcBef>
                <a:spcPct val="0"/>
              </a:spcBef>
              <a:spcAft>
                <a:spcPts val="1200"/>
              </a:spcAft>
              <a:buNone/>
            </a:pPr>
            <a:r>
              <a:rPr lang="en-US" altLang="en-US" sz="2000" dirty="0">
                <a:solidFill>
                  <a:schemeClr val="bg2">
                    <a:lumMod val="90000"/>
                  </a:schemeClr>
                </a:solidFill>
              </a:rPr>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Promote the highest and most efficient level of global production and consumption.</a:t>
            </a:r>
          </a:p>
          <a:p>
            <a:pPr>
              <a:spcBef>
                <a:spcPct val="0"/>
              </a:spcBef>
              <a:spcAft>
                <a:spcPts val="1200"/>
              </a:spcAft>
              <a:buNone/>
            </a:pPr>
            <a:r>
              <a:rPr lang="en-US" altLang="en-US" sz="2000" dirty="0"/>
              <a:t>Ensure greater prosperity for both producers and consumers.</a:t>
            </a:r>
          </a:p>
          <a:p>
            <a:pPr>
              <a:spcBef>
                <a:spcPct val="0"/>
              </a:spcBef>
              <a:spcAft>
                <a:spcPts val="1200"/>
              </a:spcAft>
              <a:buNone/>
            </a:pPr>
            <a:endParaRPr lang="en-US" altLang="en-US" sz="2000" dirty="0"/>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Make the world a more peaceful place by giving all countries a stake in their mutual prosperity.  </a:t>
            </a:r>
          </a:p>
          <a:p>
            <a:pPr>
              <a:spcBef>
                <a:spcPct val="0"/>
              </a:spcBef>
              <a:spcAft>
                <a:spcPts val="1200"/>
              </a:spcAft>
              <a:buNone/>
            </a:pPr>
            <a:r>
              <a:rPr lang="en-US" altLang="en-US" sz="2000" dirty="0">
                <a:solidFill>
                  <a:schemeClr val="bg2">
                    <a:lumMod val="90000"/>
                  </a:schemeClr>
                </a:solidFill>
              </a:rPr>
              <a:t>Ensure a more equitable global distribution of wealth.</a:t>
            </a:r>
          </a:p>
        </p:txBody>
      </p:sp>
      <p:sp>
        <p:nvSpPr>
          <p:cNvPr id="10" name="TextBox 9">
            <a:extLst>
              <a:ext uri="{FF2B5EF4-FFF2-40B4-BE49-F238E27FC236}">
                <a16:creationId xmlns:a16="http://schemas.microsoft.com/office/drawing/2014/main" id="{F0EAF550-7BC2-C284-3DDA-DDE6F9385BDA}"/>
              </a:ext>
            </a:extLst>
          </p:cNvPr>
          <p:cNvSpPr txBox="1"/>
          <p:nvPr/>
        </p:nvSpPr>
        <p:spPr>
          <a:xfrm>
            <a:off x="5166367" y="3907729"/>
            <a:ext cx="1883915" cy="584775"/>
          </a:xfrm>
          <a:prstGeom prst="rect">
            <a:avLst/>
          </a:prstGeom>
          <a:solidFill>
            <a:srgbClr val="FFFF00"/>
          </a:solidFill>
          <a:ln>
            <a:solidFill>
              <a:schemeClr val="tx1"/>
            </a:solidFill>
          </a:ln>
        </p:spPr>
        <p:txBody>
          <a:bodyPr wrap="square" rtlCol="0">
            <a:spAutoFit/>
          </a:bodyPr>
          <a:lstStyle/>
          <a:p>
            <a:r>
              <a:rPr lang="en-US" sz="3200" dirty="0"/>
              <a:t>Economic</a:t>
            </a:r>
          </a:p>
        </p:txBody>
      </p:sp>
    </p:spTree>
    <p:extLst>
      <p:ext uri="{BB962C8B-B14F-4D97-AF65-F5344CB8AC3E}">
        <p14:creationId xmlns:p14="http://schemas.microsoft.com/office/powerpoint/2010/main" val="2354603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Let’s Change Perspective by</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Rearranging Your Answers</a:t>
            </a: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Set and enforce clear rules on the rights and obligations of all countries in the trading system.</a:t>
            </a:r>
          </a:p>
          <a:p>
            <a:pPr>
              <a:spcBef>
                <a:spcPct val="0"/>
              </a:spcBef>
              <a:spcAft>
                <a:spcPts val="1200"/>
              </a:spcAft>
              <a:buNone/>
            </a:pPr>
            <a:r>
              <a:rPr lang="en-US" altLang="en-US" sz="2000" dirty="0">
                <a:solidFill>
                  <a:schemeClr val="bg2">
                    <a:lumMod val="90000"/>
                  </a:schemeClr>
                </a:solidFill>
              </a:rPr>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relations between states are resolved through the rule of law rather than force.</a:t>
            </a:r>
          </a:p>
          <a:p>
            <a:pPr>
              <a:spcBef>
                <a:spcPct val="0"/>
              </a:spcBef>
              <a:spcAft>
                <a:spcPts val="1200"/>
              </a:spcAft>
              <a:buNone/>
            </a:pPr>
            <a:r>
              <a:rPr lang="en-US" altLang="en-US" sz="2000" dirty="0">
                <a:solidFill>
                  <a:schemeClr val="bg2">
                    <a:lumMod val="90000"/>
                  </a:schemeClr>
                </a:solidFill>
              </a:rPr>
              <a:t>Establish the supremacy of international law over the laws of individual countries.</a:t>
            </a:r>
          </a:p>
          <a:p>
            <a:pPr>
              <a:spcBef>
                <a:spcPct val="0"/>
              </a:spcBef>
              <a:spcAft>
                <a:spcPts val="1200"/>
              </a:spcAft>
              <a:buNone/>
            </a:pPr>
            <a:endParaRPr lang="en-US" altLang="en-US" sz="2000" dirty="0">
              <a:solidFill>
                <a:schemeClr val="bg2">
                  <a:lumMod val="90000"/>
                </a:schemeClr>
              </a:solidFill>
            </a:endParaRPr>
          </a:p>
          <a:p>
            <a:pPr>
              <a:spcBef>
                <a:spcPct val="0"/>
              </a:spcBef>
              <a:spcAft>
                <a:spcPts val="1200"/>
              </a:spcAft>
              <a:buNone/>
            </a:pPr>
            <a:r>
              <a:rPr lang="en-US" altLang="en-US" sz="2000" dirty="0">
                <a:solidFill>
                  <a:schemeClr val="bg2">
                    <a:lumMod val="90000"/>
                  </a:schemeClr>
                </a:solidFill>
              </a:rPr>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Reduce or eliminate tariffs and other barriers to the international exchange of goods and services.</a:t>
            </a:r>
          </a:p>
          <a:p>
            <a:pPr>
              <a:spcBef>
                <a:spcPct val="0"/>
              </a:spcBef>
              <a:spcAft>
                <a:spcPts val="1200"/>
              </a:spcAft>
              <a:buNone/>
            </a:pPr>
            <a:r>
              <a:rPr lang="en-US" altLang="en-US" sz="2000" dirty="0">
                <a:solidFill>
                  <a:schemeClr val="bg2">
                    <a:lumMod val="90000"/>
                  </a:schemeClr>
                </a:solidFill>
              </a:rPr>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the rules of trade do not conflict with environmental and social objectives.</a:t>
            </a:r>
          </a:p>
          <a:p>
            <a:pPr>
              <a:spcBef>
                <a:spcPct val="0"/>
              </a:spcBef>
              <a:spcAft>
                <a:spcPts val="1200"/>
              </a:spcAft>
              <a:buNone/>
            </a:pPr>
            <a:r>
              <a:rPr lang="en-US" altLang="en-US" sz="2000" dirty="0"/>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Promote the highest and most efficient level of global production and consumption.</a:t>
            </a:r>
          </a:p>
          <a:p>
            <a:pPr>
              <a:spcBef>
                <a:spcPct val="0"/>
              </a:spcBef>
              <a:spcAft>
                <a:spcPts val="1200"/>
              </a:spcAft>
              <a:buNone/>
            </a:pPr>
            <a:r>
              <a:rPr lang="en-US" altLang="en-US" sz="2000" dirty="0">
                <a:solidFill>
                  <a:schemeClr val="bg2">
                    <a:lumMod val="90000"/>
                  </a:schemeClr>
                </a:solidFill>
              </a:rPr>
              <a:t>Ensure greater prosperity for both producers and consumers.</a:t>
            </a:r>
          </a:p>
          <a:p>
            <a:pPr>
              <a:spcBef>
                <a:spcPct val="0"/>
              </a:spcBef>
              <a:spcAft>
                <a:spcPts val="1200"/>
              </a:spcAft>
              <a:buNone/>
            </a:pPr>
            <a:endParaRPr lang="en-US" altLang="en-US" sz="2000" dirty="0">
              <a:solidFill>
                <a:schemeClr val="bg2">
                  <a:lumMod val="90000"/>
                </a:schemeClr>
              </a:solidFill>
            </a:endParaRPr>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Make the world a more peaceful place by giving all countries a stake in their mutual prosperity.  </a:t>
            </a:r>
          </a:p>
          <a:p>
            <a:pPr>
              <a:spcBef>
                <a:spcPct val="0"/>
              </a:spcBef>
              <a:spcAft>
                <a:spcPts val="1200"/>
              </a:spcAft>
              <a:buNone/>
            </a:pPr>
            <a:r>
              <a:rPr lang="en-US" altLang="en-US" sz="2000" dirty="0"/>
              <a:t>Ensure a more equitable global distribution of wealth.</a:t>
            </a:r>
          </a:p>
        </p:txBody>
      </p:sp>
      <p:sp>
        <p:nvSpPr>
          <p:cNvPr id="10" name="TextBox 9">
            <a:extLst>
              <a:ext uri="{FF2B5EF4-FFF2-40B4-BE49-F238E27FC236}">
                <a16:creationId xmlns:a16="http://schemas.microsoft.com/office/drawing/2014/main" id="{F0EAF550-7BC2-C284-3DDA-DDE6F9385BDA}"/>
              </a:ext>
            </a:extLst>
          </p:cNvPr>
          <p:cNvSpPr txBox="1"/>
          <p:nvPr/>
        </p:nvSpPr>
        <p:spPr>
          <a:xfrm>
            <a:off x="3303854" y="3915031"/>
            <a:ext cx="5268203" cy="584775"/>
          </a:xfrm>
          <a:prstGeom prst="rect">
            <a:avLst/>
          </a:prstGeom>
          <a:solidFill>
            <a:srgbClr val="FFFF00"/>
          </a:solidFill>
          <a:ln>
            <a:solidFill>
              <a:schemeClr val="tx1"/>
            </a:solidFill>
          </a:ln>
        </p:spPr>
        <p:txBody>
          <a:bodyPr wrap="square" rtlCol="0">
            <a:spAutoFit/>
          </a:bodyPr>
          <a:lstStyle/>
          <a:p>
            <a:r>
              <a:rPr lang="en-US" sz="3200" dirty="0"/>
              <a:t>And what is a “red” answer?</a:t>
            </a:r>
          </a:p>
        </p:txBody>
      </p:sp>
    </p:spTree>
    <p:extLst>
      <p:ext uri="{BB962C8B-B14F-4D97-AF65-F5344CB8AC3E}">
        <p14:creationId xmlns:p14="http://schemas.microsoft.com/office/powerpoint/2010/main" val="1597817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Let’s Change Perspective by</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Rearranging Your Answers</a:t>
            </a: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Set and enforce clear rules on the rights and obligations of all countries in the trading system.</a:t>
            </a:r>
          </a:p>
          <a:p>
            <a:pPr>
              <a:spcBef>
                <a:spcPct val="0"/>
              </a:spcBef>
              <a:spcAft>
                <a:spcPts val="1200"/>
              </a:spcAft>
              <a:buNone/>
            </a:pPr>
            <a:r>
              <a:rPr lang="en-US" altLang="en-US" sz="2000" dirty="0">
                <a:solidFill>
                  <a:schemeClr val="bg2">
                    <a:lumMod val="90000"/>
                  </a:schemeClr>
                </a:solidFill>
              </a:rPr>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Ensure that relations between states are resolved through the rule of law rather than force.</a:t>
            </a:r>
          </a:p>
          <a:p>
            <a:pPr>
              <a:spcBef>
                <a:spcPct val="0"/>
              </a:spcBef>
              <a:spcAft>
                <a:spcPts val="1200"/>
              </a:spcAft>
              <a:buNone/>
            </a:pPr>
            <a:r>
              <a:rPr lang="en-US" altLang="en-US" sz="2000" dirty="0">
                <a:solidFill>
                  <a:schemeClr val="bg2">
                    <a:lumMod val="90000"/>
                  </a:schemeClr>
                </a:solidFill>
              </a:rPr>
              <a:t>Establish the supremacy of international law over the laws of individual countries.</a:t>
            </a:r>
          </a:p>
          <a:p>
            <a:pPr>
              <a:spcBef>
                <a:spcPct val="0"/>
              </a:spcBef>
              <a:spcAft>
                <a:spcPts val="1200"/>
              </a:spcAft>
              <a:buNone/>
            </a:pPr>
            <a:endParaRPr lang="en-US" altLang="en-US" sz="2000" dirty="0">
              <a:solidFill>
                <a:schemeClr val="bg2">
                  <a:lumMod val="90000"/>
                </a:schemeClr>
              </a:solidFill>
            </a:endParaRPr>
          </a:p>
          <a:p>
            <a:pPr>
              <a:spcBef>
                <a:spcPct val="0"/>
              </a:spcBef>
              <a:spcAft>
                <a:spcPts val="1200"/>
              </a:spcAft>
              <a:buNone/>
            </a:pPr>
            <a:r>
              <a:rPr lang="en-US" altLang="en-US" sz="2000" dirty="0">
                <a:solidFill>
                  <a:schemeClr val="bg2">
                    <a:lumMod val="90000"/>
                  </a:schemeClr>
                </a:solidFill>
              </a:rPr>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Reduce or eliminate tariffs and other barriers to the international exchange of goods and services.</a:t>
            </a:r>
          </a:p>
          <a:p>
            <a:pPr>
              <a:spcBef>
                <a:spcPct val="0"/>
              </a:spcBef>
              <a:spcAft>
                <a:spcPts val="1200"/>
              </a:spcAft>
              <a:buNone/>
            </a:pPr>
            <a:r>
              <a:rPr lang="en-US" altLang="en-US" sz="2000" dirty="0">
                <a:solidFill>
                  <a:schemeClr val="bg2">
                    <a:lumMod val="90000"/>
                  </a:schemeClr>
                </a:solidFill>
              </a:rPr>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the rules of trade do not conflict with environmental and social objectives.</a:t>
            </a:r>
          </a:p>
          <a:p>
            <a:pPr>
              <a:spcBef>
                <a:spcPct val="0"/>
              </a:spcBef>
              <a:spcAft>
                <a:spcPts val="1200"/>
              </a:spcAft>
              <a:buNone/>
            </a:pPr>
            <a:r>
              <a:rPr lang="en-US" altLang="en-US" sz="2000" dirty="0"/>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solidFill>
                  <a:schemeClr val="bg2">
                    <a:lumMod val="90000"/>
                  </a:schemeClr>
                </a:solidFill>
              </a:rPr>
              <a:t>Promote the highest and most efficient level of global production and consumption.</a:t>
            </a:r>
          </a:p>
          <a:p>
            <a:pPr>
              <a:spcBef>
                <a:spcPct val="0"/>
              </a:spcBef>
              <a:spcAft>
                <a:spcPts val="1200"/>
              </a:spcAft>
              <a:buNone/>
            </a:pPr>
            <a:r>
              <a:rPr lang="en-US" altLang="en-US" sz="2000" dirty="0">
                <a:solidFill>
                  <a:schemeClr val="bg2">
                    <a:lumMod val="90000"/>
                  </a:schemeClr>
                </a:solidFill>
              </a:rPr>
              <a:t>Ensure greater prosperity for both producers and consumers.</a:t>
            </a:r>
          </a:p>
          <a:p>
            <a:pPr>
              <a:spcBef>
                <a:spcPct val="0"/>
              </a:spcBef>
              <a:spcAft>
                <a:spcPts val="1200"/>
              </a:spcAft>
              <a:buNone/>
            </a:pPr>
            <a:endParaRPr lang="en-US" altLang="en-US" sz="2000" dirty="0">
              <a:solidFill>
                <a:schemeClr val="bg2">
                  <a:lumMod val="90000"/>
                </a:schemeClr>
              </a:solidFill>
            </a:endParaRPr>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Make the world a more peaceful place by giving all countries a stake in their mutual prosperity.  </a:t>
            </a:r>
          </a:p>
          <a:p>
            <a:pPr>
              <a:spcBef>
                <a:spcPct val="0"/>
              </a:spcBef>
              <a:spcAft>
                <a:spcPts val="1200"/>
              </a:spcAft>
              <a:buNone/>
            </a:pPr>
            <a:r>
              <a:rPr lang="en-US" altLang="en-US" sz="2000" dirty="0"/>
              <a:t>Ensure a more equitable global distribution of wealth.</a:t>
            </a:r>
          </a:p>
        </p:txBody>
      </p:sp>
      <p:sp>
        <p:nvSpPr>
          <p:cNvPr id="10" name="TextBox 9">
            <a:extLst>
              <a:ext uri="{FF2B5EF4-FFF2-40B4-BE49-F238E27FC236}">
                <a16:creationId xmlns:a16="http://schemas.microsoft.com/office/drawing/2014/main" id="{F0EAF550-7BC2-C284-3DDA-DDE6F9385BDA}"/>
              </a:ext>
            </a:extLst>
          </p:cNvPr>
          <p:cNvSpPr txBox="1"/>
          <p:nvPr/>
        </p:nvSpPr>
        <p:spPr>
          <a:xfrm>
            <a:off x="9401699" y="3900236"/>
            <a:ext cx="1515100" cy="584775"/>
          </a:xfrm>
          <a:prstGeom prst="rect">
            <a:avLst/>
          </a:prstGeom>
          <a:solidFill>
            <a:srgbClr val="FFFF00"/>
          </a:solidFill>
          <a:ln>
            <a:solidFill>
              <a:schemeClr val="tx1"/>
            </a:solidFill>
          </a:ln>
        </p:spPr>
        <p:txBody>
          <a:bodyPr wrap="square" rtlCol="0">
            <a:spAutoFit/>
          </a:bodyPr>
          <a:lstStyle/>
          <a:p>
            <a:r>
              <a:rPr lang="en-US" sz="3200" dirty="0"/>
              <a:t>Political</a:t>
            </a:r>
          </a:p>
        </p:txBody>
      </p:sp>
      <p:sp>
        <p:nvSpPr>
          <p:cNvPr id="11" name="TextBox 10">
            <a:extLst>
              <a:ext uri="{FF2B5EF4-FFF2-40B4-BE49-F238E27FC236}">
                <a16:creationId xmlns:a16="http://schemas.microsoft.com/office/drawing/2014/main" id="{3CA67A6E-3DEB-BBBA-B071-565B5C4313A2}"/>
              </a:ext>
            </a:extLst>
          </p:cNvPr>
          <p:cNvSpPr txBox="1"/>
          <p:nvPr/>
        </p:nvSpPr>
        <p:spPr>
          <a:xfrm>
            <a:off x="1850843" y="3472763"/>
            <a:ext cx="5715000" cy="1569660"/>
          </a:xfrm>
          <a:prstGeom prst="rect">
            <a:avLst/>
          </a:prstGeom>
          <a:solidFill>
            <a:srgbClr val="FF0000"/>
          </a:solidFill>
          <a:ln>
            <a:solidFill>
              <a:srgbClr val="FF0000"/>
            </a:solidFill>
          </a:ln>
        </p:spPr>
        <p:txBody>
          <a:bodyPr wrap="square" rtlCol="0">
            <a:spAutoFit/>
          </a:bodyPr>
          <a:lstStyle/>
          <a:p>
            <a:r>
              <a:rPr lang="en-US" sz="3200" dirty="0">
                <a:solidFill>
                  <a:schemeClr val="bg1"/>
                </a:solidFill>
              </a:rPr>
              <a:t>But what does “political” mean? How can we distinguish this perspective from the other two?</a:t>
            </a:r>
            <a:endParaRPr lang="en-US" dirty="0">
              <a:solidFill>
                <a:schemeClr val="bg1"/>
              </a:solidFill>
            </a:endParaRPr>
          </a:p>
        </p:txBody>
      </p:sp>
    </p:spTree>
    <p:extLst>
      <p:ext uri="{BB962C8B-B14F-4D97-AF65-F5344CB8AC3E}">
        <p14:creationId xmlns:p14="http://schemas.microsoft.com/office/powerpoint/2010/main" val="916237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326837"/>
            <a:ext cx="1070417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chemeClr val="accent5">
                    <a:lumMod val="75000"/>
                  </a:schemeClr>
                </a:solidFill>
                <a:latin typeface="Calibri" panose="020F0502020204030204" pitchFamily="34" charset="0"/>
              </a:rPr>
              <a:t>We Need to Be Clear about What  “Political” Means</a:t>
            </a:r>
          </a:p>
        </p:txBody>
      </p:sp>
      <p:sp>
        <p:nvSpPr>
          <p:cNvPr id="12" name="TextBox 6">
            <a:extLst>
              <a:ext uri="{FF2B5EF4-FFF2-40B4-BE49-F238E27FC236}">
                <a16:creationId xmlns:a16="http://schemas.microsoft.com/office/drawing/2014/main" id="{A7680D19-23B1-47B3-84D2-DD6C6AC628FD}"/>
              </a:ext>
            </a:extLst>
          </p:cNvPr>
          <p:cNvSpPr txBox="1">
            <a:spLocks noChangeArrowheads="1"/>
          </p:cNvSpPr>
          <p:nvPr/>
        </p:nvSpPr>
        <p:spPr bwMode="auto">
          <a:xfrm>
            <a:off x="474003" y="1574744"/>
            <a:ext cx="7102456"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800" b="1" dirty="0">
                <a:solidFill>
                  <a:srgbClr val="002060"/>
                </a:solidFill>
              </a:rPr>
              <a:t>A debate is made “political” (as opposed to legal or economic) not by the subject matter or the forum, but whenever it involves</a:t>
            </a:r>
          </a:p>
          <a:p>
            <a:pPr marL="514350" indent="-514350">
              <a:spcBef>
                <a:spcPct val="0"/>
              </a:spcBef>
              <a:spcAft>
                <a:spcPts val="1200"/>
              </a:spcAft>
              <a:buFontTx/>
              <a:buAutoNum type="alphaLcParenBoth"/>
            </a:pPr>
            <a:r>
              <a:rPr lang="en-US" altLang="en-US" sz="2800" b="1" dirty="0">
                <a:solidFill>
                  <a:srgbClr val="002060"/>
                </a:solidFill>
              </a:rPr>
              <a:t>F____________ and/or</a:t>
            </a:r>
          </a:p>
          <a:p>
            <a:pPr marL="514350" indent="-514350">
              <a:spcBef>
                <a:spcPct val="0"/>
              </a:spcBef>
              <a:spcAft>
                <a:spcPts val="1200"/>
              </a:spcAft>
              <a:buFontTx/>
              <a:buAutoNum type="alphaLcParenBoth"/>
            </a:pPr>
            <a:r>
              <a:rPr lang="en-US" altLang="en-US" sz="2800" b="1" dirty="0">
                <a:solidFill>
                  <a:srgbClr val="002060"/>
                </a:solidFill>
              </a:rPr>
              <a:t>P____________</a:t>
            </a:r>
          </a:p>
          <a:p>
            <a:pPr>
              <a:spcBef>
                <a:spcPct val="0"/>
              </a:spcBef>
              <a:spcAft>
                <a:spcPts val="1200"/>
              </a:spcAft>
              <a:buNone/>
            </a:pPr>
            <a:r>
              <a:rPr lang="en-US" altLang="en-US" sz="2800" b="1" dirty="0">
                <a:solidFill>
                  <a:srgbClr val="002060"/>
                </a:solidFill>
              </a:rPr>
              <a:t>These two attributes are similar insofar as they are both zero-sum.  </a:t>
            </a:r>
          </a:p>
        </p:txBody>
      </p:sp>
      <p:sp>
        <p:nvSpPr>
          <p:cNvPr id="14" name="Rectangle 13">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37B6C8-CF4C-82C7-2E69-17B708894CC7}"/>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078641BA-11DF-A5A4-713F-960080463571}"/>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the rules of trade do not conflict with environmental and social objectives.</a:t>
            </a:r>
          </a:p>
          <a:p>
            <a:pPr>
              <a:spcBef>
                <a:spcPct val="0"/>
              </a:spcBef>
              <a:spcAft>
                <a:spcPts val="1200"/>
              </a:spcAft>
              <a:buNone/>
            </a:pPr>
            <a:r>
              <a:rPr lang="en-US" altLang="en-US" sz="2000" dirty="0"/>
              <a:t>Create opportunities for poorer countries to compete effectively in the global market.</a:t>
            </a:r>
          </a:p>
        </p:txBody>
      </p:sp>
      <p:sp>
        <p:nvSpPr>
          <p:cNvPr id="5" name="TextBox 6">
            <a:extLst>
              <a:ext uri="{FF2B5EF4-FFF2-40B4-BE49-F238E27FC236}">
                <a16:creationId xmlns:a16="http://schemas.microsoft.com/office/drawing/2014/main" id="{A43EED29-476D-6044-A7CC-0B8612BA81CD}"/>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Make the world a more peaceful place by giving all countries a stake in their mutual prosperity.  </a:t>
            </a:r>
          </a:p>
          <a:p>
            <a:pPr>
              <a:spcBef>
                <a:spcPct val="0"/>
              </a:spcBef>
              <a:spcAft>
                <a:spcPts val="1200"/>
              </a:spcAft>
              <a:buNone/>
            </a:pPr>
            <a:r>
              <a:rPr lang="en-US" altLang="en-US" sz="2000" dirty="0"/>
              <a:t>Ensure a more equitable global distribution of wealth.</a:t>
            </a:r>
          </a:p>
        </p:txBody>
      </p:sp>
    </p:spTree>
    <p:extLst>
      <p:ext uri="{BB962C8B-B14F-4D97-AF65-F5344CB8AC3E}">
        <p14:creationId xmlns:p14="http://schemas.microsoft.com/office/powerpoint/2010/main" val="2463876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326837"/>
            <a:ext cx="1070417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chemeClr val="accent5">
                    <a:lumMod val="75000"/>
                  </a:schemeClr>
                </a:solidFill>
                <a:latin typeface="Calibri" panose="020F0502020204030204" pitchFamily="34" charset="0"/>
              </a:rPr>
              <a:t>We Need to Be Clear about What  “Political” Means</a:t>
            </a:r>
          </a:p>
        </p:txBody>
      </p:sp>
      <p:sp>
        <p:nvSpPr>
          <p:cNvPr id="14" name="Rectangle 13">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37B6C8-CF4C-82C7-2E69-17B708894CC7}"/>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078641BA-11DF-A5A4-713F-960080463571}"/>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the rules of trade do not conflict with environmental and social objectives.</a:t>
            </a:r>
          </a:p>
          <a:p>
            <a:pPr>
              <a:spcBef>
                <a:spcPct val="0"/>
              </a:spcBef>
              <a:spcAft>
                <a:spcPts val="1200"/>
              </a:spcAft>
              <a:buNone/>
            </a:pPr>
            <a:r>
              <a:rPr lang="en-US" altLang="en-US" sz="2000" dirty="0"/>
              <a:t>Create opportunities for poorer countries to compete effectively in the global market.</a:t>
            </a:r>
          </a:p>
        </p:txBody>
      </p:sp>
      <p:sp>
        <p:nvSpPr>
          <p:cNvPr id="5" name="TextBox 6">
            <a:extLst>
              <a:ext uri="{FF2B5EF4-FFF2-40B4-BE49-F238E27FC236}">
                <a16:creationId xmlns:a16="http://schemas.microsoft.com/office/drawing/2014/main" id="{A43EED29-476D-6044-A7CC-0B8612BA81CD}"/>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Make the world a more peaceful place by giving all countries a stake in their mutual prosperity.  </a:t>
            </a:r>
          </a:p>
          <a:p>
            <a:pPr>
              <a:spcBef>
                <a:spcPct val="0"/>
              </a:spcBef>
              <a:spcAft>
                <a:spcPts val="1200"/>
              </a:spcAft>
              <a:buNone/>
            </a:pPr>
            <a:r>
              <a:rPr lang="en-US" altLang="en-US" sz="2000" dirty="0"/>
              <a:t>Ensure a more equitable global distribution of wealth.</a:t>
            </a:r>
          </a:p>
        </p:txBody>
      </p:sp>
      <p:sp>
        <p:nvSpPr>
          <p:cNvPr id="6" name="TextBox 6">
            <a:extLst>
              <a:ext uri="{FF2B5EF4-FFF2-40B4-BE49-F238E27FC236}">
                <a16:creationId xmlns:a16="http://schemas.microsoft.com/office/drawing/2014/main" id="{2A708F07-C135-4FE0-C007-AAB71501A575}"/>
              </a:ext>
            </a:extLst>
          </p:cNvPr>
          <p:cNvSpPr txBox="1">
            <a:spLocks noChangeArrowheads="1"/>
          </p:cNvSpPr>
          <p:nvPr/>
        </p:nvSpPr>
        <p:spPr bwMode="auto">
          <a:xfrm>
            <a:off x="474003" y="1574744"/>
            <a:ext cx="7102456"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800" b="1" dirty="0">
                <a:solidFill>
                  <a:srgbClr val="002060"/>
                </a:solidFill>
              </a:rPr>
              <a:t>A debate is made “political” (as opposed to legal or economic) not by the subject matter or the forum, but whenever it involves</a:t>
            </a:r>
          </a:p>
          <a:p>
            <a:pPr marL="514350" indent="-514350">
              <a:spcBef>
                <a:spcPct val="0"/>
              </a:spcBef>
              <a:spcAft>
                <a:spcPts val="1200"/>
              </a:spcAft>
              <a:buFontTx/>
              <a:buAutoNum type="alphaLcParenBoth"/>
            </a:pPr>
            <a:r>
              <a:rPr lang="en-US" altLang="en-US" sz="2800" b="1" u="sng" dirty="0">
                <a:solidFill>
                  <a:srgbClr val="002060"/>
                </a:solidFill>
              </a:rPr>
              <a:t>Fairness</a:t>
            </a:r>
            <a:r>
              <a:rPr lang="en-US" altLang="en-US" sz="2800" b="1" dirty="0">
                <a:solidFill>
                  <a:srgbClr val="002060"/>
                </a:solidFill>
              </a:rPr>
              <a:t> (e.g., distributive justice) and/or</a:t>
            </a:r>
          </a:p>
          <a:p>
            <a:pPr marL="514350" indent="-514350">
              <a:spcBef>
                <a:spcPct val="0"/>
              </a:spcBef>
              <a:spcAft>
                <a:spcPts val="1200"/>
              </a:spcAft>
              <a:buFontTx/>
              <a:buAutoNum type="alphaLcParenBoth"/>
            </a:pPr>
            <a:r>
              <a:rPr lang="en-US" altLang="en-US" sz="2800" b="1" u="sng" dirty="0">
                <a:solidFill>
                  <a:srgbClr val="002060"/>
                </a:solidFill>
              </a:rPr>
              <a:t>Power</a:t>
            </a:r>
            <a:r>
              <a:rPr lang="en-US" altLang="en-US" sz="2800" b="1" dirty="0">
                <a:solidFill>
                  <a:srgbClr val="002060"/>
                </a:solidFill>
              </a:rPr>
              <a:t> (either its use or its restraint)</a:t>
            </a:r>
          </a:p>
          <a:p>
            <a:pPr>
              <a:spcBef>
                <a:spcPct val="0"/>
              </a:spcBef>
              <a:spcAft>
                <a:spcPts val="1200"/>
              </a:spcAft>
              <a:buNone/>
            </a:pPr>
            <a:r>
              <a:rPr lang="en-US" altLang="en-US" sz="2800" b="1" dirty="0">
                <a:solidFill>
                  <a:srgbClr val="002060"/>
                </a:solidFill>
              </a:rPr>
              <a:t>These two attributes are similar insofar as they are both zero-sum.  </a:t>
            </a:r>
          </a:p>
        </p:txBody>
      </p:sp>
      <p:sp>
        <p:nvSpPr>
          <p:cNvPr id="9" name="Rectangle 8"/>
          <p:cNvSpPr/>
          <p:nvPr/>
        </p:nvSpPr>
        <p:spPr>
          <a:xfrm>
            <a:off x="1110344" y="1937663"/>
            <a:ext cx="9818914" cy="29105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4"/>
          <p:cNvSpPr txBox="1">
            <a:spLocks noChangeArrowheads="1"/>
          </p:cNvSpPr>
          <p:nvPr/>
        </p:nvSpPr>
        <p:spPr bwMode="auto">
          <a:xfrm>
            <a:off x="1387927" y="2056103"/>
            <a:ext cx="940525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800" dirty="0">
                <a:solidFill>
                  <a:schemeClr val="bg1"/>
                </a:solidFill>
                <a:latin typeface="+mn-lt"/>
              </a:rPr>
              <a:t>Power can be simply defined as the capacity of one actor to compel another to do something that the second actor would not otherwise do. Trade might actually soften power by giving countries an interest in mutual peace and prosperity, but are there other ways that countries’ trade profiles may determine their levels of power?</a:t>
            </a:r>
          </a:p>
        </p:txBody>
      </p:sp>
    </p:spTree>
    <p:extLst>
      <p:ext uri="{BB962C8B-B14F-4D97-AF65-F5344CB8AC3E}">
        <p14:creationId xmlns:p14="http://schemas.microsoft.com/office/powerpoint/2010/main" val="28922517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Does Anyone Doubt What the Subject Matter Is for Each of These Professions? </a:t>
            </a:r>
          </a:p>
        </p:txBody>
      </p:sp>
      <p:sp>
        <p:nvSpPr>
          <p:cNvPr id="10" name="TextBox 9"/>
          <p:cNvSpPr txBox="1">
            <a:spLocks noChangeArrowheads="1"/>
          </p:cNvSpPr>
          <p:nvPr/>
        </p:nvSpPr>
        <p:spPr bwMode="auto">
          <a:xfrm>
            <a:off x="1088944" y="1804787"/>
            <a:ext cx="556985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sz="3400" dirty="0">
                <a:solidFill>
                  <a:schemeClr val="accent1">
                    <a:lumMod val="50000"/>
                  </a:schemeClr>
                </a:solidFill>
              </a:rPr>
              <a:t>Architects</a:t>
            </a:r>
          </a:p>
          <a:p>
            <a:pPr marL="457200" indent="-457200">
              <a:spcBef>
                <a:spcPct val="0"/>
              </a:spcBef>
              <a:spcAft>
                <a:spcPts val="1200"/>
              </a:spcAft>
            </a:pPr>
            <a:r>
              <a:rPr lang="en-US" altLang="en-US" sz="3400" dirty="0">
                <a:solidFill>
                  <a:schemeClr val="accent1">
                    <a:lumMod val="50000"/>
                  </a:schemeClr>
                </a:solidFill>
              </a:rPr>
              <a:t>Astronauts</a:t>
            </a:r>
          </a:p>
          <a:p>
            <a:pPr marL="457200" indent="-457200">
              <a:spcBef>
                <a:spcPct val="0"/>
              </a:spcBef>
              <a:spcAft>
                <a:spcPts val="1200"/>
              </a:spcAft>
            </a:pPr>
            <a:r>
              <a:rPr lang="en-US" altLang="en-US" sz="3400" dirty="0">
                <a:solidFill>
                  <a:schemeClr val="accent1">
                    <a:lumMod val="50000"/>
                  </a:schemeClr>
                </a:solidFill>
              </a:rPr>
              <a:t>Computer programmers</a:t>
            </a:r>
          </a:p>
          <a:p>
            <a:pPr marL="457200" indent="-457200">
              <a:spcBef>
                <a:spcPct val="0"/>
              </a:spcBef>
              <a:spcAft>
                <a:spcPts val="1200"/>
              </a:spcAft>
            </a:pPr>
            <a:r>
              <a:rPr lang="en-US" altLang="en-US" sz="3400" dirty="0">
                <a:solidFill>
                  <a:schemeClr val="accent1">
                    <a:lumMod val="50000"/>
                  </a:schemeClr>
                </a:solidFill>
              </a:rPr>
              <a:t>Dentists</a:t>
            </a:r>
          </a:p>
          <a:p>
            <a:pPr marL="457200" indent="-457200">
              <a:spcBef>
                <a:spcPct val="0"/>
              </a:spcBef>
              <a:spcAft>
                <a:spcPts val="1200"/>
              </a:spcAft>
            </a:pPr>
            <a:r>
              <a:rPr lang="en-US" altLang="en-US" sz="3400" dirty="0">
                <a:solidFill>
                  <a:schemeClr val="accent1">
                    <a:lumMod val="50000"/>
                  </a:schemeClr>
                </a:solidFill>
              </a:rPr>
              <a:t>Jewelers</a:t>
            </a:r>
          </a:p>
          <a:p>
            <a:pPr marL="457200" indent="-457200">
              <a:spcBef>
                <a:spcPct val="0"/>
              </a:spcBef>
              <a:spcAft>
                <a:spcPts val="1200"/>
              </a:spcAft>
            </a:pPr>
            <a:endParaRPr lang="en-US" altLang="en-US" sz="3400" dirty="0">
              <a:solidFill>
                <a:schemeClr val="accent1">
                  <a:lumMod val="50000"/>
                </a:schemeClr>
              </a:solidFill>
            </a:endParaRPr>
          </a:p>
        </p:txBody>
      </p:sp>
      <p:sp>
        <p:nvSpPr>
          <p:cNvPr id="11" name="TextBox 10">
            <a:extLst>
              <a:ext uri="{FF2B5EF4-FFF2-40B4-BE49-F238E27FC236}">
                <a16:creationId xmlns:a16="http://schemas.microsoft.com/office/drawing/2014/main" id="{018AD221-54C2-4631-952E-115F0DA9C2BB}"/>
              </a:ext>
            </a:extLst>
          </p:cNvPr>
          <p:cNvSpPr txBox="1">
            <a:spLocks noChangeArrowheads="1"/>
          </p:cNvSpPr>
          <p:nvPr/>
        </p:nvSpPr>
        <p:spPr bwMode="auto">
          <a:xfrm>
            <a:off x="6457043" y="1802812"/>
            <a:ext cx="55698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sz="3400" dirty="0">
                <a:solidFill>
                  <a:schemeClr val="accent1">
                    <a:lumMod val="50000"/>
                  </a:schemeClr>
                </a:solidFill>
              </a:rPr>
              <a:t>Journalists</a:t>
            </a:r>
          </a:p>
          <a:p>
            <a:pPr marL="457200" indent="-457200">
              <a:spcBef>
                <a:spcPct val="0"/>
              </a:spcBef>
              <a:spcAft>
                <a:spcPts val="1200"/>
              </a:spcAft>
            </a:pPr>
            <a:r>
              <a:rPr lang="en-US" altLang="en-US" sz="3400" dirty="0">
                <a:solidFill>
                  <a:schemeClr val="accent1">
                    <a:lumMod val="50000"/>
                  </a:schemeClr>
                </a:solidFill>
              </a:rPr>
              <a:t>Musicians</a:t>
            </a:r>
          </a:p>
          <a:p>
            <a:pPr marL="457200" indent="-457200">
              <a:spcBef>
                <a:spcPct val="0"/>
              </a:spcBef>
              <a:spcAft>
                <a:spcPts val="1200"/>
              </a:spcAft>
            </a:pPr>
            <a:r>
              <a:rPr lang="en-US" altLang="en-US" sz="3400" dirty="0">
                <a:solidFill>
                  <a:schemeClr val="accent1">
                    <a:lumMod val="50000"/>
                  </a:schemeClr>
                </a:solidFill>
              </a:rPr>
              <a:t>Soldiers</a:t>
            </a:r>
          </a:p>
          <a:p>
            <a:pPr marL="457200" indent="-457200">
              <a:spcBef>
                <a:spcPct val="0"/>
              </a:spcBef>
              <a:spcAft>
                <a:spcPts val="1200"/>
              </a:spcAft>
            </a:pPr>
            <a:r>
              <a:rPr lang="en-US" altLang="en-US" sz="3400" dirty="0">
                <a:solidFill>
                  <a:schemeClr val="accent1">
                    <a:lumMod val="50000"/>
                  </a:schemeClr>
                </a:solidFill>
              </a:rPr>
              <a:t>Tax accountants</a:t>
            </a:r>
          </a:p>
          <a:p>
            <a:pPr marL="457200" indent="-457200">
              <a:spcBef>
                <a:spcPct val="0"/>
              </a:spcBef>
              <a:spcAft>
                <a:spcPts val="1200"/>
              </a:spcAft>
            </a:pPr>
            <a:r>
              <a:rPr lang="en-US" altLang="en-US" sz="3400" dirty="0">
                <a:solidFill>
                  <a:schemeClr val="accent1">
                    <a:lumMod val="50000"/>
                  </a:schemeClr>
                </a:solidFill>
              </a:rPr>
              <a:t>Veterinarians</a:t>
            </a:r>
          </a:p>
        </p:txBody>
      </p:sp>
      <p:sp>
        <p:nvSpPr>
          <p:cNvPr id="12" name="TextBox 11"/>
          <p:cNvSpPr txBox="1"/>
          <p:nvPr/>
        </p:nvSpPr>
        <p:spPr>
          <a:xfrm>
            <a:off x="482492" y="1897587"/>
            <a:ext cx="11108375" cy="3200876"/>
          </a:xfrm>
          <a:prstGeom prst="rect">
            <a:avLst/>
          </a:prstGeom>
          <a:solidFill>
            <a:srgbClr val="0000FF"/>
          </a:solidFill>
          <a:ln>
            <a:solidFill>
              <a:schemeClr val="tx1"/>
            </a:solidFill>
          </a:ln>
        </p:spPr>
        <p:txBody>
          <a:bodyPr wrap="square" rtlCol="0">
            <a:spAutoFit/>
          </a:bodyPr>
          <a:lstStyle/>
          <a:p>
            <a:pPr>
              <a:spcAft>
                <a:spcPts val="600"/>
              </a:spcAft>
            </a:pPr>
            <a:r>
              <a:rPr lang="en-US" sz="3200" dirty="0">
                <a:solidFill>
                  <a:schemeClr val="bg1"/>
                </a:solidFill>
              </a:rPr>
              <a:t>What a “trade policymaker” does is less clear because the scope of “trade policy” is subject to change.</a:t>
            </a:r>
          </a:p>
          <a:p>
            <a:pPr>
              <a:spcAft>
                <a:spcPts val="600"/>
              </a:spcAft>
            </a:pPr>
            <a:r>
              <a:rPr lang="en-US" sz="3200" dirty="0">
                <a:solidFill>
                  <a:schemeClr val="bg1"/>
                </a:solidFill>
              </a:rPr>
              <a:t>You may have widely differing views on what the aims of national policy should be.</a:t>
            </a:r>
          </a:p>
          <a:p>
            <a:pPr>
              <a:spcAft>
                <a:spcPts val="600"/>
              </a:spcAft>
            </a:pPr>
            <a:r>
              <a:rPr lang="en-US" sz="3200" dirty="0">
                <a:solidFill>
                  <a:schemeClr val="bg1"/>
                </a:solidFill>
              </a:rPr>
              <a:t>You may also have different views regarding what issues should be subject to trade agreements or disputes.</a:t>
            </a:r>
            <a:endParaRPr lang="en-US" dirty="0">
              <a:solidFill>
                <a:schemeClr val="bg1"/>
              </a:solidFill>
            </a:endParaRPr>
          </a:p>
        </p:txBody>
      </p:sp>
      <p:pic>
        <p:nvPicPr>
          <p:cNvPr id="3" name="Picture 2">
            <a:extLst>
              <a:ext uri="{FF2B5EF4-FFF2-40B4-BE49-F238E27FC236}">
                <a16:creationId xmlns:a16="http://schemas.microsoft.com/office/drawing/2014/main" id="{E942275D-01AF-85E2-57DC-FCE5A5DBB47E}"/>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1234425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1" y="1711891"/>
            <a:ext cx="1219200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5400" kern="0" dirty="0">
                <a:solidFill>
                  <a:schemeClr val="accent5">
                    <a:lumMod val="75000"/>
                  </a:schemeClr>
                </a:solidFill>
                <a:latin typeface="Calibri" panose="020F0502020204030204" pitchFamily="34" charset="0"/>
              </a:rPr>
              <a:t>Topic II:</a:t>
            </a:r>
          </a:p>
          <a:p>
            <a:pPr algn="ctr" eaLnBrk="1" hangingPunct="1">
              <a:defRPr/>
            </a:pPr>
            <a:r>
              <a:rPr lang="en-US" altLang="en-US" sz="5400" kern="0" dirty="0">
                <a:solidFill>
                  <a:schemeClr val="accent5">
                    <a:lumMod val="75000"/>
                  </a:schemeClr>
                </a:solidFill>
                <a:latin typeface="Calibri" panose="020F0502020204030204" pitchFamily="34" charset="0"/>
              </a:rPr>
              <a:t>A Digression on the</a:t>
            </a:r>
            <a:br>
              <a:rPr lang="en-US" altLang="en-US" sz="5400" kern="0" dirty="0">
                <a:solidFill>
                  <a:schemeClr val="accent5">
                    <a:lumMod val="75000"/>
                  </a:schemeClr>
                </a:solidFill>
                <a:latin typeface="Calibri" panose="020F0502020204030204" pitchFamily="34" charset="0"/>
              </a:rPr>
            </a:br>
            <a:r>
              <a:rPr lang="en-US" altLang="en-US" sz="5400" kern="0" dirty="0">
                <a:solidFill>
                  <a:schemeClr val="accent5">
                    <a:lumMod val="75000"/>
                  </a:schemeClr>
                </a:solidFill>
                <a:latin typeface="Calibri" panose="020F0502020204030204" pitchFamily="34" charset="0"/>
              </a:rPr>
              <a:t>Relationship between</a:t>
            </a:r>
            <a:br>
              <a:rPr lang="en-US" altLang="en-US" sz="5400" kern="0" dirty="0">
                <a:solidFill>
                  <a:schemeClr val="accent5">
                    <a:lumMod val="75000"/>
                  </a:schemeClr>
                </a:solidFill>
                <a:latin typeface="Calibri" panose="020F0502020204030204" pitchFamily="34" charset="0"/>
              </a:rPr>
            </a:br>
            <a:r>
              <a:rPr lang="en-US" altLang="en-US" sz="5400" kern="0" dirty="0">
                <a:solidFill>
                  <a:schemeClr val="accent5">
                    <a:lumMod val="75000"/>
                  </a:schemeClr>
                </a:solidFill>
                <a:latin typeface="Calibri" panose="020F0502020204030204" pitchFamily="34" charset="0"/>
              </a:rPr>
              <a:t>Economics and Power</a:t>
            </a:r>
          </a:p>
        </p:txBody>
      </p:sp>
      <p:pic>
        <p:nvPicPr>
          <p:cNvPr id="3" name="Picture 2">
            <a:extLst>
              <a:ext uri="{FF2B5EF4-FFF2-40B4-BE49-F238E27FC236}">
                <a16:creationId xmlns:a16="http://schemas.microsoft.com/office/drawing/2014/main" id="{0AE8D2F6-111F-FF4C-D717-B17089D9689C}"/>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2713254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134898"/>
            <a:ext cx="1078774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kern="0" dirty="0">
                <a:solidFill>
                  <a:schemeClr val="accent5">
                    <a:lumMod val="75000"/>
                  </a:schemeClr>
                </a:solidFill>
                <a:latin typeface="Calibri" panose="020F0502020204030204" pitchFamily="34" charset="0"/>
              </a:rPr>
              <a:t>Exports of Goods and Services Relative to GDP</a:t>
            </a:r>
          </a:p>
          <a:p>
            <a:pPr algn="ctr" eaLnBrk="1" hangingPunct="1">
              <a:defRPr/>
            </a:pPr>
            <a:r>
              <a:rPr lang="en-US" altLang="en-US" sz="2800" b="0" i="1" kern="0" dirty="0">
                <a:solidFill>
                  <a:schemeClr val="accent5">
                    <a:lumMod val="75000"/>
                  </a:schemeClr>
                </a:solidFill>
                <a:latin typeface="Calibri" panose="020F0502020204030204" pitchFamily="34" charset="0"/>
              </a:rPr>
              <a:t>Averages for 2019-2021</a:t>
            </a:r>
          </a:p>
        </p:txBody>
      </p:sp>
      <p:sp>
        <p:nvSpPr>
          <p:cNvPr id="3" name="Rectangle 2"/>
          <p:cNvSpPr/>
          <p:nvPr/>
        </p:nvSpPr>
        <p:spPr>
          <a:xfrm>
            <a:off x="4266069" y="6363892"/>
            <a:ext cx="7925931" cy="307777"/>
          </a:xfrm>
          <a:prstGeom prst="rect">
            <a:avLst/>
          </a:prstGeom>
        </p:spPr>
        <p:txBody>
          <a:bodyPr wrap="square">
            <a:spAutoFit/>
          </a:bodyPr>
          <a:lstStyle/>
          <a:p>
            <a:pPr algn="r">
              <a:spcBef>
                <a:spcPct val="0"/>
              </a:spcBef>
              <a:buNone/>
            </a:pPr>
            <a:r>
              <a:rPr lang="en-US" altLang="en-US" sz="1400" i="1" dirty="0">
                <a:solidFill>
                  <a:srgbClr val="0070C0"/>
                </a:solidFill>
              </a:rPr>
              <a:t>Source: World Bank data at </a:t>
            </a:r>
            <a:r>
              <a:rPr lang="en-US" altLang="en-US" sz="1400" i="1" dirty="0">
                <a:solidFill>
                  <a:srgbClr val="0070C0"/>
                </a:solidFill>
                <a:hlinkClick r:id="rId3"/>
              </a:rPr>
              <a:t>https://data.worldbank.org/indicator/NE.EXP.GNFS.ZS</a:t>
            </a:r>
            <a:r>
              <a:rPr lang="en-US" altLang="en-US" sz="1400" i="1" dirty="0">
                <a:solidFill>
                  <a:srgbClr val="0070C0"/>
                </a:solidFill>
              </a:rPr>
              <a:t>.</a:t>
            </a:r>
          </a:p>
        </p:txBody>
      </p:sp>
      <p:pic>
        <p:nvPicPr>
          <p:cNvPr id="4" name="Picture 3">
            <a:extLst>
              <a:ext uri="{FF2B5EF4-FFF2-40B4-BE49-F238E27FC236}">
                <a16:creationId xmlns:a16="http://schemas.microsoft.com/office/drawing/2014/main" id="{39BDB6B4-ED6D-C259-0383-455FD345BB98}"/>
              </a:ext>
            </a:extLst>
          </p:cNvPr>
          <p:cNvPicPr>
            <a:picLocks noChangeAspect="1"/>
          </p:cNvPicPr>
          <p:nvPr/>
        </p:nvPicPr>
        <p:blipFill rotWithShape="1">
          <a:blip r:embed="rId4"/>
          <a:srcRect l="78446" t="1227" r="270" b="964"/>
          <a:stretch/>
        </p:blipFill>
        <p:spPr>
          <a:xfrm>
            <a:off x="10768915" y="0"/>
            <a:ext cx="1418452" cy="1252966"/>
          </a:xfrm>
          <a:prstGeom prst="rect">
            <a:avLst/>
          </a:prstGeom>
        </p:spPr>
      </p:pic>
      <p:graphicFrame>
        <p:nvGraphicFramePr>
          <p:cNvPr id="5" name="Chart 4">
            <a:extLst>
              <a:ext uri="{FF2B5EF4-FFF2-40B4-BE49-F238E27FC236}">
                <a16:creationId xmlns:a16="http://schemas.microsoft.com/office/drawing/2014/main" id="{9B6B99D1-284C-9122-383C-562F7032E4D6}"/>
              </a:ext>
            </a:extLst>
          </p:cNvPr>
          <p:cNvGraphicFramePr>
            <a:graphicFrameLocks/>
          </p:cNvGraphicFramePr>
          <p:nvPr>
            <p:extLst>
              <p:ext uri="{D42A27DB-BD31-4B8C-83A1-F6EECF244321}">
                <p14:modId xmlns:p14="http://schemas.microsoft.com/office/powerpoint/2010/main" val="2858997499"/>
              </p:ext>
            </p:extLst>
          </p:nvPr>
        </p:nvGraphicFramePr>
        <p:xfrm>
          <a:off x="403058" y="1154906"/>
          <a:ext cx="11436016" cy="52089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5128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134898"/>
            <a:ext cx="1078774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kern="0" dirty="0">
                <a:solidFill>
                  <a:schemeClr val="accent5">
                    <a:lumMod val="75000"/>
                  </a:schemeClr>
                </a:solidFill>
                <a:latin typeface="Calibri" panose="020F0502020204030204" pitchFamily="34" charset="0"/>
              </a:rPr>
              <a:t>Countries’ Shares of Global Goods and Services Imports</a:t>
            </a:r>
          </a:p>
          <a:p>
            <a:pPr algn="ctr" eaLnBrk="1" hangingPunct="1">
              <a:defRPr/>
            </a:pPr>
            <a:r>
              <a:rPr lang="en-US" altLang="en-US" sz="2800" b="0" i="1" kern="0" dirty="0">
                <a:solidFill>
                  <a:schemeClr val="accent5">
                    <a:lumMod val="75000"/>
                  </a:schemeClr>
                </a:solidFill>
                <a:latin typeface="Calibri" panose="020F0502020204030204" pitchFamily="34" charset="0"/>
              </a:rPr>
              <a:t>Averages for 2019-2021</a:t>
            </a:r>
          </a:p>
        </p:txBody>
      </p:sp>
      <p:sp>
        <p:nvSpPr>
          <p:cNvPr id="3" name="Rectangle 2"/>
          <p:cNvSpPr/>
          <p:nvPr/>
        </p:nvSpPr>
        <p:spPr>
          <a:xfrm>
            <a:off x="4266069" y="6363892"/>
            <a:ext cx="7925931" cy="307777"/>
          </a:xfrm>
          <a:prstGeom prst="rect">
            <a:avLst/>
          </a:prstGeom>
        </p:spPr>
        <p:txBody>
          <a:bodyPr wrap="square">
            <a:spAutoFit/>
          </a:bodyPr>
          <a:lstStyle/>
          <a:p>
            <a:pPr algn="r">
              <a:spcBef>
                <a:spcPct val="0"/>
              </a:spcBef>
              <a:buNone/>
            </a:pPr>
            <a:r>
              <a:rPr lang="en-US" altLang="en-US" sz="1400" i="1" dirty="0">
                <a:solidFill>
                  <a:srgbClr val="0070C0"/>
                </a:solidFill>
              </a:rPr>
              <a:t>Source: World Bank data at </a:t>
            </a:r>
            <a:r>
              <a:rPr lang="en-US" altLang="en-US" sz="1400" i="1" dirty="0">
                <a:solidFill>
                  <a:srgbClr val="0070C0"/>
                </a:solidFill>
                <a:hlinkClick r:id="rId3"/>
              </a:rPr>
              <a:t>https://data.worldbank.org/indicator/NE.IMP.GNFS.CD</a:t>
            </a:r>
            <a:r>
              <a:rPr lang="en-US" altLang="en-US" sz="1400" i="1" dirty="0">
                <a:solidFill>
                  <a:srgbClr val="0070C0"/>
                </a:solidFill>
              </a:rPr>
              <a:t>.</a:t>
            </a:r>
          </a:p>
        </p:txBody>
      </p:sp>
      <p:pic>
        <p:nvPicPr>
          <p:cNvPr id="4" name="Picture 3">
            <a:extLst>
              <a:ext uri="{FF2B5EF4-FFF2-40B4-BE49-F238E27FC236}">
                <a16:creationId xmlns:a16="http://schemas.microsoft.com/office/drawing/2014/main" id="{8FD59025-25E6-3629-8F28-4935ACE87B3B}"/>
              </a:ext>
            </a:extLst>
          </p:cNvPr>
          <p:cNvPicPr>
            <a:picLocks noChangeAspect="1"/>
          </p:cNvPicPr>
          <p:nvPr/>
        </p:nvPicPr>
        <p:blipFill rotWithShape="1">
          <a:blip r:embed="rId4"/>
          <a:srcRect l="78446" t="1227" r="270" b="964"/>
          <a:stretch/>
        </p:blipFill>
        <p:spPr>
          <a:xfrm>
            <a:off x="10768915" y="0"/>
            <a:ext cx="1418452" cy="1252966"/>
          </a:xfrm>
          <a:prstGeom prst="rect">
            <a:avLst/>
          </a:prstGeom>
        </p:spPr>
      </p:pic>
      <p:graphicFrame>
        <p:nvGraphicFramePr>
          <p:cNvPr id="5" name="Chart 4">
            <a:extLst>
              <a:ext uri="{FF2B5EF4-FFF2-40B4-BE49-F238E27FC236}">
                <a16:creationId xmlns:a16="http://schemas.microsoft.com/office/drawing/2014/main" id="{EDB759BE-60B3-2B1C-611F-044A119E1A9F}"/>
              </a:ext>
            </a:extLst>
          </p:cNvPr>
          <p:cNvGraphicFramePr>
            <a:graphicFrameLocks/>
          </p:cNvGraphicFramePr>
          <p:nvPr/>
        </p:nvGraphicFramePr>
        <p:xfrm>
          <a:off x="254727" y="1092799"/>
          <a:ext cx="11632474" cy="5236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4085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16699" y="0"/>
            <a:ext cx="6507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Two Key Characteristics of Countries’ Positions in the World</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520044"/>
            <a:ext cx="9926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Share of Global Imports of Goods and Services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Chart 1">
            <a:extLst>
              <a:ext uri="{FF2B5EF4-FFF2-40B4-BE49-F238E27FC236}">
                <a16:creationId xmlns:a16="http://schemas.microsoft.com/office/drawing/2014/main" id="{65291171-3BA6-52D0-E771-D33352E3E54A}"/>
              </a:ext>
            </a:extLst>
          </p:cNvPr>
          <p:cNvGraphicFramePr>
            <a:graphicFrameLocks/>
          </p:cNvGraphicFramePr>
          <p:nvPr/>
        </p:nvGraphicFramePr>
        <p:xfrm>
          <a:off x="1816443" y="932935"/>
          <a:ext cx="9700054" cy="5267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8FF60E9-A8F8-B4D5-C02A-BAD477A30A1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5" name="Text Box 384555506">
            <a:extLst>
              <a:ext uri="{FF2B5EF4-FFF2-40B4-BE49-F238E27FC236}">
                <a16:creationId xmlns:a16="http://schemas.microsoft.com/office/drawing/2014/main" id="{CE459A2A-7805-B8FE-08C3-2E77B1338AED}"/>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176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16699" y="0"/>
            <a:ext cx="6507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Two Key Characteristics of Countries’ Positions in the World</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520044"/>
            <a:ext cx="9926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Share of Global Imports of Goods and Services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Chart 1">
            <a:extLst>
              <a:ext uri="{FF2B5EF4-FFF2-40B4-BE49-F238E27FC236}">
                <a16:creationId xmlns:a16="http://schemas.microsoft.com/office/drawing/2014/main" id="{65291171-3BA6-52D0-E771-D33352E3E54A}"/>
              </a:ext>
            </a:extLst>
          </p:cNvPr>
          <p:cNvGraphicFramePr>
            <a:graphicFrameLocks/>
          </p:cNvGraphicFramePr>
          <p:nvPr/>
        </p:nvGraphicFramePr>
        <p:xfrm>
          <a:off x="1816443" y="932935"/>
          <a:ext cx="9700054" cy="5267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8FF60E9-A8F8-B4D5-C02A-BAD477A30A1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4" name="Text Box 2052247453">
            <a:extLst>
              <a:ext uri="{FF2B5EF4-FFF2-40B4-BE49-F238E27FC236}">
                <a16:creationId xmlns:a16="http://schemas.microsoft.com/office/drawing/2014/main" id="{414CAF05-8F7F-C1D2-6AFE-D770D1511A72}"/>
              </a:ext>
            </a:extLst>
          </p:cNvPr>
          <p:cNvSpPr txBox="1">
            <a:spLocks noChangeArrowheads="1"/>
          </p:cNvSpPr>
          <p:nvPr/>
        </p:nvSpPr>
        <p:spPr bwMode="auto">
          <a:xfrm>
            <a:off x="4726753" y="2209121"/>
            <a:ext cx="42936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All other things being equal, what can we say about the countries that have high levels of global import shares as compared to countries that have low levels?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What does this imply about what some countries might be better positioned to do than others?</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6" name="Straight Arrow Connector 5">
            <a:extLst>
              <a:ext uri="{FF2B5EF4-FFF2-40B4-BE49-F238E27FC236}">
                <a16:creationId xmlns:a16="http://schemas.microsoft.com/office/drawing/2014/main" id="{6485AE26-85CE-3A3A-BFAE-CE42D21A3879}"/>
              </a:ext>
            </a:extLst>
          </p:cNvPr>
          <p:cNvCxnSpPr/>
          <p:nvPr/>
        </p:nvCxnSpPr>
        <p:spPr>
          <a:xfrm>
            <a:off x="2465173" y="1143000"/>
            <a:ext cx="0" cy="460289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 Box 384555506">
            <a:extLst>
              <a:ext uri="{FF2B5EF4-FFF2-40B4-BE49-F238E27FC236}">
                <a16:creationId xmlns:a16="http://schemas.microsoft.com/office/drawing/2014/main" id="{8300CB2C-85B3-6527-90A7-C0A867B8C0B4}"/>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192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16699" y="0"/>
            <a:ext cx="6507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Two Key Characteristics of Countries’ Positions in the World</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Chart 1">
            <a:extLst>
              <a:ext uri="{FF2B5EF4-FFF2-40B4-BE49-F238E27FC236}">
                <a16:creationId xmlns:a16="http://schemas.microsoft.com/office/drawing/2014/main" id="{65291171-3BA6-52D0-E771-D33352E3E54A}"/>
              </a:ext>
            </a:extLst>
          </p:cNvPr>
          <p:cNvGraphicFramePr>
            <a:graphicFrameLocks/>
          </p:cNvGraphicFramePr>
          <p:nvPr/>
        </p:nvGraphicFramePr>
        <p:xfrm>
          <a:off x="1816443" y="932935"/>
          <a:ext cx="9700054" cy="5267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8FF60E9-A8F8-B4D5-C02A-BAD477A30A1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4" name="Text Box 2052247453">
            <a:extLst>
              <a:ext uri="{FF2B5EF4-FFF2-40B4-BE49-F238E27FC236}">
                <a16:creationId xmlns:a16="http://schemas.microsoft.com/office/drawing/2014/main" id="{414CAF05-8F7F-C1D2-6AFE-D770D1511A72}"/>
              </a:ext>
            </a:extLst>
          </p:cNvPr>
          <p:cNvSpPr txBox="1">
            <a:spLocks noChangeArrowheads="1"/>
          </p:cNvSpPr>
          <p:nvPr/>
        </p:nvSpPr>
        <p:spPr bwMode="auto">
          <a:xfrm>
            <a:off x="5140704" y="2634973"/>
            <a:ext cx="42936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Let us call this measurement “Market Power.”</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6" name="Straight Arrow Connector 5">
            <a:extLst>
              <a:ext uri="{FF2B5EF4-FFF2-40B4-BE49-F238E27FC236}">
                <a16:creationId xmlns:a16="http://schemas.microsoft.com/office/drawing/2014/main" id="{6485AE26-85CE-3A3A-BFAE-CE42D21A3879}"/>
              </a:ext>
            </a:extLst>
          </p:cNvPr>
          <p:cNvCxnSpPr/>
          <p:nvPr/>
        </p:nvCxnSpPr>
        <p:spPr>
          <a:xfrm>
            <a:off x="2465173" y="1143000"/>
            <a:ext cx="0" cy="460289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 Box 2052247453">
            <a:extLst>
              <a:ext uri="{FF2B5EF4-FFF2-40B4-BE49-F238E27FC236}">
                <a16:creationId xmlns:a16="http://schemas.microsoft.com/office/drawing/2014/main" id="{CC3379AB-AAFE-33D1-8F1E-2004C977F1E1}"/>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 Box 384555506">
            <a:extLst>
              <a:ext uri="{FF2B5EF4-FFF2-40B4-BE49-F238E27FC236}">
                <a16:creationId xmlns:a16="http://schemas.microsoft.com/office/drawing/2014/main" id="{860C4EA4-AF5C-FAEC-4B52-9EBD9B0707D5}"/>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7043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16699" y="0"/>
            <a:ext cx="6507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Two Key Characteristics of Countries’ Positions in the World</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Chart 1">
            <a:extLst>
              <a:ext uri="{FF2B5EF4-FFF2-40B4-BE49-F238E27FC236}">
                <a16:creationId xmlns:a16="http://schemas.microsoft.com/office/drawing/2014/main" id="{65291171-3BA6-52D0-E771-D33352E3E54A}"/>
              </a:ext>
            </a:extLst>
          </p:cNvPr>
          <p:cNvGraphicFramePr>
            <a:graphicFrameLocks/>
          </p:cNvGraphicFramePr>
          <p:nvPr/>
        </p:nvGraphicFramePr>
        <p:xfrm>
          <a:off x="1816443" y="932935"/>
          <a:ext cx="9700054" cy="5267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8FF60E9-A8F8-B4D5-C02A-BAD477A30A1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cxnSp>
        <p:nvCxnSpPr>
          <p:cNvPr id="6" name="Straight Arrow Connector 5">
            <a:extLst>
              <a:ext uri="{FF2B5EF4-FFF2-40B4-BE49-F238E27FC236}">
                <a16:creationId xmlns:a16="http://schemas.microsoft.com/office/drawing/2014/main" id="{6485AE26-85CE-3A3A-BFAE-CE42D21A3879}"/>
              </a:ext>
            </a:extLst>
          </p:cNvPr>
          <p:cNvCxnSpPr>
            <a:cxnSpLocks/>
          </p:cNvCxnSpPr>
          <p:nvPr/>
        </p:nvCxnSpPr>
        <p:spPr>
          <a:xfrm flipH="1">
            <a:off x="2458995" y="5684112"/>
            <a:ext cx="863737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 Box 2052247453">
            <a:extLst>
              <a:ext uri="{FF2B5EF4-FFF2-40B4-BE49-F238E27FC236}">
                <a16:creationId xmlns:a16="http://schemas.microsoft.com/office/drawing/2014/main" id="{CC3379AB-AAFE-33D1-8F1E-2004C977F1E1}"/>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 Box 2052247453">
            <a:extLst>
              <a:ext uri="{FF2B5EF4-FFF2-40B4-BE49-F238E27FC236}">
                <a16:creationId xmlns:a16="http://schemas.microsoft.com/office/drawing/2014/main" id="{9820E1BB-52E3-7B76-666E-8D9485B60BD1}"/>
              </a:ext>
            </a:extLst>
          </p:cNvPr>
          <p:cNvSpPr txBox="1">
            <a:spLocks noChangeArrowheads="1"/>
          </p:cNvSpPr>
          <p:nvPr/>
        </p:nvSpPr>
        <p:spPr bwMode="auto">
          <a:xfrm>
            <a:off x="4726753" y="2209121"/>
            <a:ext cx="42936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All other things being equal, what can we say about the countries that have high levels of exports relative to GDP?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What does this imply about how other countries might deal with these countries?</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 Box 384555506">
            <a:extLst>
              <a:ext uri="{FF2B5EF4-FFF2-40B4-BE49-F238E27FC236}">
                <a16:creationId xmlns:a16="http://schemas.microsoft.com/office/drawing/2014/main" id="{62A85F2B-5503-A679-495F-E37C16F53E03}"/>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483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16699" y="0"/>
            <a:ext cx="6507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Two Key Characteristics of Countries’ Positions in the World</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Chart 1">
            <a:extLst>
              <a:ext uri="{FF2B5EF4-FFF2-40B4-BE49-F238E27FC236}">
                <a16:creationId xmlns:a16="http://schemas.microsoft.com/office/drawing/2014/main" id="{65291171-3BA6-52D0-E771-D33352E3E54A}"/>
              </a:ext>
            </a:extLst>
          </p:cNvPr>
          <p:cNvGraphicFramePr>
            <a:graphicFrameLocks/>
          </p:cNvGraphicFramePr>
          <p:nvPr/>
        </p:nvGraphicFramePr>
        <p:xfrm>
          <a:off x="1816443" y="932935"/>
          <a:ext cx="9700054" cy="5267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8FF60E9-A8F8-B4D5-C02A-BAD477A30A1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5" name="Text Box 2052247453">
            <a:extLst>
              <a:ext uri="{FF2B5EF4-FFF2-40B4-BE49-F238E27FC236}">
                <a16:creationId xmlns:a16="http://schemas.microsoft.com/office/drawing/2014/main" id="{BBF1F81E-FB71-FC8B-84F0-550244BA48CF}"/>
              </a:ext>
            </a:extLst>
          </p:cNvPr>
          <p:cNvSpPr txBox="1">
            <a:spLocks noChangeArrowheads="1"/>
          </p:cNvSpPr>
          <p:nvPr/>
        </p:nvSpPr>
        <p:spPr bwMode="auto">
          <a:xfrm>
            <a:off x="4961531" y="2634973"/>
            <a:ext cx="42936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Let us call this measurement “Market Exposure.”</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 Box 384555506">
            <a:extLst>
              <a:ext uri="{FF2B5EF4-FFF2-40B4-BE49-F238E27FC236}">
                <a16:creationId xmlns:a16="http://schemas.microsoft.com/office/drawing/2014/main" id="{A304A7BC-4861-9DD2-EE35-FF037E39F4B2}"/>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2815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16699" y="0"/>
            <a:ext cx="6507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Two Key Characteristics of Countries’ Positions in the World</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Chart 1">
            <a:extLst>
              <a:ext uri="{FF2B5EF4-FFF2-40B4-BE49-F238E27FC236}">
                <a16:creationId xmlns:a16="http://schemas.microsoft.com/office/drawing/2014/main" id="{65291171-3BA6-52D0-E771-D33352E3E54A}"/>
              </a:ext>
            </a:extLst>
          </p:cNvPr>
          <p:cNvGraphicFramePr>
            <a:graphicFrameLocks/>
          </p:cNvGraphicFramePr>
          <p:nvPr/>
        </p:nvGraphicFramePr>
        <p:xfrm>
          <a:off x="1816443" y="932935"/>
          <a:ext cx="9700054" cy="5267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8FF60E9-A8F8-B4D5-C02A-BAD477A30A1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5" name="Text Box 2052247453">
            <a:extLst>
              <a:ext uri="{FF2B5EF4-FFF2-40B4-BE49-F238E27FC236}">
                <a16:creationId xmlns:a16="http://schemas.microsoft.com/office/drawing/2014/main" id="{BBF1F81E-FB71-FC8B-84F0-550244BA48CF}"/>
              </a:ext>
            </a:extLst>
          </p:cNvPr>
          <p:cNvSpPr txBox="1">
            <a:spLocks noChangeArrowheads="1"/>
          </p:cNvSpPr>
          <p:nvPr/>
        </p:nvSpPr>
        <p:spPr bwMode="auto">
          <a:xfrm>
            <a:off x="4733364" y="1889311"/>
            <a:ext cx="498885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What might happen if there is some issue under discussion among a group of countries in which we find:</a:t>
            </a:r>
          </a:p>
          <a:p>
            <a:pPr marL="342900" marR="0" lvl="0" indent="-342900" algn="l" defTabSz="914400" rtl="0" eaLnBrk="0" fontAlgn="base" latinLnBrk="0" hangingPunct="0">
              <a:lnSpc>
                <a:spcPct val="100000"/>
              </a:lnSpc>
              <a:spcBef>
                <a:spcPct val="0"/>
              </a:spcBef>
              <a:spcAft>
                <a:spcPct val="0"/>
              </a:spcAft>
              <a:buClrTx/>
              <a:buSzTx/>
              <a:buFontTx/>
              <a:buAutoNum type="arabicParenBoth"/>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One country with a high level of market power but a low level of market exposure (shown here in red), </a:t>
            </a:r>
          </a:p>
          <a:p>
            <a:pPr marL="342900" marR="0" lvl="0" indent="-342900" algn="l" defTabSz="914400" rtl="0" eaLnBrk="0" fontAlgn="base" latinLnBrk="0" hangingPunct="0">
              <a:lnSpc>
                <a:spcPct val="100000"/>
              </a:lnSpc>
              <a:spcBef>
                <a:spcPct val="0"/>
              </a:spcBef>
              <a:spcAft>
                <a:spcPct val="0"/>
              </a:spcAft>
              <a:buClrTx/>
              <a:buSzTx/>
              <a:buFontTx/>
              <a:buAutoNum type="arabicParenBoth"/>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Another country with a low level of market power but a high level of exposure (shown here in green), and </a:t>
            </a:r>
          </a:p>
          <a:p>
            <a:pPr marL="342900" marR="0" lvl="0" indent="-342900" algn="l" defTabSz="914400" rtl="0" eaLnBrk="0" fontAlgn="base" latinLnBrk="0" hangingPunct="0">
              <a:lnSpc>
                <a:spcPct val="100000"/>
              </a:lnSpc>
              <a:spcBef>
                <a:spcPct val="0"/>
              </a:spcBef>
              <a:spcAft>
                <a:spcPct val="0"/>
              </a:spcAft>
              <a:buClrTx/>
              <a:buSzTx/>
              <a:buFontTx/>
              <a:buAutoNum type="arabicParenBoth"/>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Yet another country with low levels on both measurements (shown here in yellow)?</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 Box 384555506">
            <a:extLst>
              <a:ext uri="{FF2B5EF4-FFF2-40B4-BE49-F238E27FC236}">
                <a16:creationId xmlns:a16="http://schemas.microsoft.com/office/drawing/2014/main" id="{BF5BA609-30C8-F840-7250-E84B477D9986}"/>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588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16699" y="0"/>
            <a:ext cx="6507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Two Key Characteristics of Countries’ Positions in the World</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Chart 1">
            <a:extLst>
              <a:ext uri="{FF2B5EF4-FFF2-40B4-BE49-F238E27FC236}">
                <a16:creationId xmlns:a16="http://schemas.microsoft.com/office/drawing/2014/main" id="{65291171-3BA6-52D0-E771-D33352E3E54A}"/>
              </a:ext>
            </a:extLst>
          </p:cNvPr>
          <p:cNvGraphicFramePr>
            <a:graphicFrameLocks/>
          </p:cNvGraphicFramePr>
          <p:nvPr>
            <p:extLst>
              <p:ext uri="{D42A27DB-BD31-4B8C-83A1-F6EECF244321}">
                <p14:modId xmlns:p14="http://schemas.microsoft.com/office/powerpoint/2010/main" val="2696009874"/>
              </p:ext>
            </p:extLst>
          </p:nvPr>
        </p:nvGraphicFramePr>
        <p:xfrm>
          <a:off x="1816443" y="932935"/>
          <a:ext cx="9700054" cy="5267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8FF60E9-A8F8-B4D5-C02A-BAD477A30A1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5" name="Text Box 2052247453">
            <a:extLst>
              <a:ext uri="{FF2B5EF4-FFF2-40B4-BE49-F238E27FC236}">
                <a16:creationId xmlns:a16="http://schemas.microsoft.com/office/drawing/2014/main" id="{BBF1F81E-FB71-FC8B-84F0-550244BA48CF}"/>
              </a:ext>
            </a:extLst>
          </p:cNvPr>
          <p:cNvSpPr txBox="1">
            <a:spLocks noChangeArrowheads="1"/>
          </p:cNvSpPr>
          <p:nvPr/>
        </p:nvSpPr>
        <p:spPr bwMode="auto">
          <a:xfrm>
            <a:off x="2174847" y="1579266"/>
            <a:ext cx="1015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United States</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 Box 2052247453">
            <a:extLst>
              <a:ext uri="{FF2B5EF4-FFF2-40B4-BE49-F238E27FC236}">
                <a16:creationId xmlns:a16="http://schemas.microsoft.com/office/drawing/2014/main" id="{33EBF10F-9367-7B74-B973-018F0069E69D}"/>
              </a:ext>
            </a:extLst>
          </p:cNvPr>
          <p:cNvSpPr txBox="1">
            <a:spLocks noChangeArrowheads="1"/>
          </p:cNvSpPr>
          <p:nvPr/>
        </p:nvSpPr>
        <p:spPr bwMode="auto">
          <a:xfrm>
            <a:off x="2779833" y="4978569"/>
            <a:ext cx="6823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India</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xt Box 384555506">
            <a:extLst>
              <a:ext uri="{FF2B5EF4-FFF2-40B4-BE49-F238E27FC236}">
                <a16:creationId xmlns:a16="http://schemas.microsoft.com/office/drawing/2014/main" id="{48E3CFA5-AA4F-58BB-DDDE-2FC942E59297}"/>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4" name="Straight Connector 13">
            <a:extLst>
              <a:ext uri="{FF2B5EF4-FFF2-40B4-BE49-F238E27FC236}">
                <a16:creationId xmlns:a16="http://schemas.microsoft.com/office/drawing/2014/main" id="{E9B1BA37-F438-444F-14EA-EE9DF76DFD79}"/>
              </a:ext>
            </a:extLst>
          </p:cNvPr>
          <p:cNvCxnSpPr/>
          <p:nvPr/>
        </p:nvCxnSpPr>
        <p:spPr>
          <a:xfrm>
            <a:off x="3364495" y="1099751"/>
            <a:ext cx="0" cy="473611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5" name="Text Box 2052247453">
            <a:extLst>
              <a:ext uri="{FF2B5EF4-FFF2-40B4-BE49-F238E27FC236}">
                <a16:creationId xmlns:a16="http://schemas.microsoft.com/office/drawing/2014/main" id="{7D053AEB-104B-B542-3AF8-D62773AB8461}"/>
              </a:ext>
            </a:extLst>
          </p:cNvPr>
          <p:cNvSpPr txBox="1">
            <a:spLocks noChangeArrowheads="1"/>
          </p:cNvSpPr>
          <p:nvPr/>
        </p:nvSpPr>
        <p:spPr bwMode="auto">
          <a:xfrm>
            <a:off x="2618389" y="2873019"/>
            <a:ext cx="7557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World Average = 28%</a:t>
            </a:r>
            <a:endParaRPr kumimoji="0" lang="en-US" alt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6" name="Straight Connector 15">
            <a:extLst>
              <a:ext uri="{FF2B5EF4-FFF2-40B4-BE49-F238E27FC236}">
                <a16:creationId xmlns:a16="http://schemas.microsoft.com/office/drawing/2014/main" id="{5FEE21C6-1CCB-8F27-EDEC-3F55F0A2A2C8}"/>
              </a:ext>
            </a:extLst>
          </p:cNvPr>
          <p:cNvCxnSpPr/>
          <p:nvPr/>
        </p:nvCxnSpPr>
        <p:spPr>
          <a:xfrm>
            <a:off x="3933756" y="1104223"/>
            <a:ext cx="0" cy="473611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7" name="Text Box 2052247453">
            <a:extLst>
              <a:ext uri="{FF2B5EF4-FFF2-40B4-BE49-F238E27FC236}">
                <a16:creationId xmlns:a16="http://schemas.microsoft.com/office/drawing/2014/main" id="{62502A90-448B-638D-BA17-2C9912E8D3A4}"/>
              </a:ext>
            </a:extLst>
          </p:cNvPr>
          <p:cNvSpPr txBox="1">
            <a:spLocks noChangeArrowheads="1"/>
          </p:cNvSpPr>
          <p:nvPr/>
        </p:nvSpPr>
        <p:spPr bwMode="auto">
          <a:xfrm>
            <a:off x="3933756" y="2873018"/>
            <a:ext cx="931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Average for Small States = 43%</a:t>
            </a:r>
            <a:endParaRPr kumimoji="0" lang="en-US" alt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Text Box 2052247453">
            <a:extLst>
              <a:ext uri="{FF2B5EF4-FFF2-40B4-BE49-F238E27FC236}">
                <a16:creationId xmlns:a16="http://schemas.microsoft.com/office/drawing/2014/main" id="{D1656C3E-E6FE-678D-6680-F23B33F6A287}"/>
              </a:ext>
            </a:extLst>
          </p:cNvPr>
          <p:cNvSpPr txBox="1">
            <a:spLocks noChangeArrowheads="1"/>
          </p:cNvSpPr>
          <p:nvPr/>
        </p:nvSpPr>
        <p:spPr bwMode="auto">
          <a:xfrm>
            <a:off x="2752349" y="2161149"/>
            <a:ext cx="6823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China</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8917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Diverging Views Regarding Aims and Subject Matter Point to a Larger Problem</a:t>
            </a:r>
          </a:p>
        </p:txBody>
      </p:sp>
      <p:sp>
        <p:nvSpPr>
          <p:cNvPr id="10" name="TextBox 9"/>
          <p:cNvSpPr txBox="1">
            <a:spLocks noChangeArrowheads="1"/>
          </p:cNvSpPr>
          <p:nvPr/>
        </p:nvSpPr>
        <p:spPr bwMode="auto">
          <a:xfrm>
            <a:off x="755153" y="1386473"/>
            <a:ext cx="1115490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dirty="0">
                <a:solidFill>
                  <a:schemeClr val="accent1">
                    <a:lumMod val="50000"/>
                  </a:schemeClr>
                </a:solidFill>
              </a:rPr>
              <a:t>To the extent that we disagree over</a:t>
            </a:r>
          </a:p>
          <a:p>
            <a:pPr marL="514350" indent="-514350">
              <a:spcBef>
                <a:spcPct val="0"/>
              </a:spcBef>
              <a:spcAft>
                <a:spcPts val="1200"/>
              </a:spcAft>
              <a:buFont typeface="+mj-lt"/>
              <a:buAutoNum type="arabicPeriod"/>
            </a:pPr>
            <a:r>
              <a:rPr lang="en-US" altLang="en-US" dirty="0">
                <a:solidFill>
                  <a:schemeClr val="accent1">
                    <a:lumMod val="50000"/>
                  </a:schemeClr>
                </a:solidFill>
              </a:rPr>
              <a:t>The underlying </a:t>
            </a:r>
            <a:r>
              <a:rPr lang="en-US" altLang="en-US" b="1" dirty="0">
                <a:solidFill>
                  <a:schemeClr val="accent1">
                    <a:lumMod val="50000"/>
                  </a:schemeClr>
                </a:solidFill>
              </a:rPr>
              <a:t>objective</a:t>
            </a:r>
            <a:r>
              <a:rPr lang="en-US" altLang="en-US" dirty="0">
                <a:solidFill>
                  <a:schemeClr val="accent1">
                    <a:lumMod val="50000"/>
                  </a:schemeClr>
                </a:solidFill>
              </a:rPr>
              <a:t> of the system, and/or</a:t>
            </a:r>
          </a:p>
          <a:p>
            <a:pPr marL="514350" indent="-514350">
              <a:spcBef>
                <a:spcPct val="0"/>
              </a:spcBef>
              <a:spcAft>
                <a:spcPts val="1200"/>
              </a:spcAft>
              <a:buFont typeface="+mj-lt"/>
              <a:buAutoNum type="arabicPeriod"/>
            </a:pPr>
            <a:r>
              <a:rPr lang="en-US" altLang="en-US" dirty="0">
                <a:solidFill>
                  <a:schemeClr val="accent1">
                    <a:lumMod val="50000"/>
                  </a:schemeClr>
                </a:solidFill>
              </a:rPr>
              <a:t>The specific </a:t>
            </a:r>
            <a:r>
              <a:rPr lang="en-US" altLang="en-US" b="1" dirty="0">
                <a:solidFill>
                  <a:schemeClr val="accent1">
                    <a:lumMod val="50000"/>
                  </a:schemeClr>
                </a:solidFill>
              </a:rPr>
              <a:t>issues</a:t>
            </a:r>
            <a:r>
              <a:rPr lang="en-US" altLang="en-US" dirty="0">
                <a:solidFill>
                  <a:schemeClr val="accent1">
                    <a:lumMod val="50000"/>
                  </a:schemeClr>
                </a:solidFill>
              </a:rPr>
              <a:t> on which we will negotiate,</a:t>
            </a:r>
          </a:p>
          <a:p>
            <a:pPr>
              <a:spcBef>
                <a:spcPct val="0"/>
              </a:spcBef>
              <a:spcAft>
                <a:spcPts val="1200"/>
              </a:spcAft>
              <a:buNone/>
            </a:pPr>
            <a:r>
              <a:rPr lang="en-US" altLang="en-US" dirty="0">
                <a:solidFill>
                  <a:schemeClr val="accent1">
                    <a:lumMod val="50000"/>
                  </a:schemeClr>
                </a:solidFill>
              </a:rPr>
              <a:t>it is more difficult for us to conclude agreements. At a minimum, it requires that you understand different </a:t>
            </a:r>
            <a:r>
              <a:rPr lang="en-US" altLang="en-US" b="1" dirty="0">
                <a:solidFill>
                  <a:schemeClr val="accent1">
                    <a:lumMod val="50000"/>
                  </a:schemeClr>
                </a:solidFill>
              </a:rPr>
              <a:t>perspectives</a:t>
            </a:r>
            <a:r>
              <a:rPr lang="en-US" altLang="en-US" dirty="0">
                <a:solidFill>
                  <a:schemeClr val="accent1">
                    <a:lumMod val="50000"/>
                  </a:schemeClr>
                </a:solidFill>
              </a:rPr>
              <a:t>.</a:t>
            </a:r>
          </a:p>
          <a:p>
            <a:pPr>
              <a:spcBef>
                <a:spcPct val="0"/>
              </a:spcBef>
              <a:spcAft>
                <a:spcPts val="1200"/>
              </a:spcAft>
              <a:buNone/>
            </a:pPr>
            <a:r>
              <a:rPr lang="en-US" altLang="en-US" dirty="0">
                <a:solidFill>
                  <a:schemeClr val="accent1">
                    <a:lumMod val="50000"/>
                  </a:schemeClr>
                </a:solidFill>
              </a:rPr>
              <a:t>This difficulty has only grown greater with the expansions of</a:t>
            </a:r>
          </a:p>
          <a:p>
            <a:pPr marL="514350" indent="-514350">
              <a:spcBef>
                <a:spcPct val="0"/>
              </a:spcBef>
              <a:spcAft>
                <a:spcPts val="1200"/>
              </a:spcAft>
              <a:buFont typeface="+mj-lt"/>
              <a:buAutoNum type="arabicPeriod"/>
            </a:pPr>
            <a:r>
              <a:rPr lang="en-US" altLang="en-US" dirty="0">
                <a:solidFill>
                  <a:schemeClr val="accent1">
                    <a:lumMod val="50000"/>
                  </a:schemeClr>
                </a:solidFill>
              </a:rPr>
              <a:t>The number and diversity of WTO </a:t>
            </a:r>
            <a:r>
              <a:rPr lang="en-US" altLang="en-US" b="1" dirty="0">
                <a:solidFill>
                  <a:schemeClr val="accent1">
                    <a:lumMod val="50000"/>
                  </a:schemeClr>
                </a:solidFill>
              </a:rPr>
              <a:t>members</a:t>
            </a:r>
            <a:r>
              <a:rPr lang="en-US" altLang="en-US" dirty="0">
                <a:solidFill>
                  <a:schemeClr val="accent1">
                    <a:lumMod val="50000"/>
                  </a:schemeClr>
                </a:solidFill>
              </a:rPr>
              <a:t>, and</a:t>
            </a:r>
          </a:p>
          <a:p>
            <a:pPr marL="514350" indent="-514350">
              <a:spcBef>
                <a:spcPct val="0"/>
              </a:spcBef>
              <a:spcAft>
                <a:spcPts val="1200"/>
              </a:spcAft>
              <a:buFont typeface="+mj-lt"/>
              <a:buAutoNum type="arabicPeriod"/>
            </a:pPr>
            <a:r>
              <a:rPr lang="en-US" altLang="en-US" dirty="0">
                <a:solidFill>
                  <a:schemeClr val="accent1">
                    <a:lumMod val="50000"/>
                  </a:schemeClr>
                </a:solidFill>
              </a:rPr>
              <a:t>The range of </a:t>
            </a:r>
            <a:r>
              <a:rPr lang="en-US" altLang="en-US" b="1" dirty="0">
                <a:solidFill>
                  <a:schemeClr val="accent1">
                    <a:lumMod val="50000"/>
                  </a:schemeClr>
                </a:solidFill>
              </a:rPr>
              <a:t>issues</a:t>
            </a:r>
            <a:r>
              <a:rPr lang="en-US" altLang="en-US" dirty="0">
                <a:solidFill>
                  <a:schemeClr val="accent1">
                    <a:lumMod val="50000"/>
                  </a:schemeClr>
                </a:solidFill>
              </a:rPr>
              <a:t> advanced by </a:t>
            </a:r>
            <a:r>
              <a:rPr lang="en-US" altLang="en-US" i="1" dirty="0">
                <a:solidFill>
                  <a:schemeClr val="accent1">
                    <a:lumMod val="50000"/>
                  </a:schemeClr>
                </a:solidFill>
              </a:rPr>
              <a:t>demandeurs</a:t>
            </a:r>
            <a:r>
              <a:rPr lang="en-US" altLang="en-US" dirty="0">
                <a:solidFill>
                  <a:schemeClr val="accent1">
                    <a:lumMod val="50000"/>
                  </a:schemeClr>
                </a:solidFill>
              </a:rPr>
              <a:t>.</a:t>
            </a:r>
          </a:p>
        </p:txBody>
      </p:sp>
      <p:pic>
        <p:nvPicPr>
          <p:cNvPr id="3" name="Picture 2">
            <a:extLst>
              <a:ext uri="{FF2B5EF4-FFF2-40B4-BE49-F238E27FC236}">
                <a16:creationId xmlns:a16="http://schemas.microsoft.com/office/drawing/2014/main" id="{79008A4F-9595-8C8B-5ABA-D2B4F2C3CA77}"/>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687777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7" name="Picture 36">
            <a:extLst>
              <a:ext uri="{FF2B5EF4-FFF2-40B4-BE49-F238E27FC236}">
                <a16:creationId xmlns:a16="http://schemas.microsoft.com/office/drawing/2014/main" id="{DB4D2C52-158C-3608-78CC-E92041869646}"/>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2" name="Text Box 384555506">
            <a:extLst>
              <a:ext uri="{FF2B5EF4-FFF2-40B4-BE49-F238E27FC236}">
                <a16:creationId xmlns:a16="http://schemas.microsoft.com/office/drawing/2014/main" id="{475F403C-D05C-C119-FB47-7AA58275EF02}"/>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4" name="Straight Connector 3">
            <a:extLst>
              <a:ext uri="{FF2B5EF4-FFF2-40B4-BE49-F238E27FC236}">
                <a16:creationId xmlns:a16="http://schemas.microsoft.com/office/drawing/2014/main" id="{82B9C36E-A9EA-EB25-2FC4-72B74A674F78}"/>
              </a:ext>
            </a:extLst>
          </p:cNvPr>
          <p:cNvCxnSpPr/>
          <p:nvPr/>
        </p:nvCxnSpPr>
        <p:spPr>
          <a:xfrm>
            <a:off x="7300396" y="1099751"/>
            <a:ext cx="0" cy="473611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 name="Text Box 2052247453">
            <a:extLst>
              <a:ext uri="{FF2B5EF4-FFF2-40B4-BE49-F238E27FC236}">
                <a16:creationId xmlns:a16="http://schemas.microsoft.com/office/drawing/2014/main" id="{1AD377DE-4E1B-5AB0-0737-215B273D7131}"/>
              </a:ext>
            </a:extLst>
          </p:cNvPr>
          <p:cNvSpPr txBox="1">
            <a:spLocks noChangeArrowheads="1"/>
          </p:cNvSpPr>
          <p:nvPr/>
        </p:nvSpPr>
        <p:spPr bwMode="auto">
          <a:xfrm>
            <a:off x="6571168" y="1885732"/>
            <a:ext cx="7557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World Average = 28%</a:t>
            </a:r>
            <a:endParaRPr kumimoji="0" lang="en-US" alt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6" name="Straight Connector 5">
            <a:extLst>
              <a:ext uri="{FF2B5EF4-FFF2-40B4-BE49-F238E27FC236}">
                <a16:creationId xmlns:a16="http://schemas.microsoft.com/office/drawing/2014/main" id="{4BB4B2D5-F954-F3E9-61A7-BEC27BF2E8D1}"/>
              </a:ext>
            </a:extLst>
          </p:cNvPr>
          <p:cNvCxnSpPr/>
          <p:nvPr/>
        </p:nvCxnSpPr>
        <p:spPr>
          <a:xfrm>
            <a:off x="10076144" y="1104223"/>
            <a:ext cx="0" cy="473611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 Box 2052247453">
            <a:extLst>
              <a:ext uri="{FF2B5EF4-FFF2-40B4-BE49-F238E27FC236}">
                <a16:creationId xmlns:a16="http://schemas.microsoft.com/office/drawing/2014/main" id="{072E9DFE-965D-A7AD-D941-AF02C1295CAF}"/>
              </a:ext>
            </a:extLst>
          </p:cNvPr>
          <p:cNvSpPr txBox="1">
            <a:spLocks noChangeArrowheads="1"/>
          </p:cNvSpPr>
          <p:nvPr/>
        </p:nvSpPr>
        <p:spPr bwMode="auto">
          <a:xfrm>
            <a:off x="9151808" y="1885732"/>
            <a:ext cx="931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Average for Small States = 43%</a:t>
            </a:r>
            <a:endParaRPr kumimoji="0" lang="en-US" alt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5910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7" name="Picture 36">
            <a:extLst>
              <a:ext uri="{FF2B5EF4-FFF2-40B4-BE49-F238E27FC236}">
                <a16:creationId xmlns:a16="http://schemas.microsoft.com/office/drawing/2014/main" id="{DB4D2C52-158C-3608-78CC-E92041869646}"/>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2" name="Text Box 384555506">
            <a:extLst>
              <a:ext uri="{FF2B5EF4-FFF2-40B4-BE49-F238E27FC236}">
                <a16:creationId xmlns:a16="http://schemas.microsoft.com/office/drawing/2014/main" id="{475F403C-D05C-C119-FB47-7AA58275EF02}"/>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7568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Oval 1">
            <a:extLst>
              <a:ext uri="{FF2B5EF4-FFF2-40B4-BE49-F238E27FC236}">
                <a16:creationId xmlns:a16="http://schemas.microsoft.com/office/drawing/2014/main" id="{D912C4F1-9BD0-5CFD-CC43-87DEA4AAFBE1}"/>
              </a:ext>
            </a:extLst>
          </p:cNvPr>
          <p:cNvSpPr/>
          <p:nvPr/>
        </p:nvSpPr>
        <p:spPr>
          <a:xfrm rot="1351172">
            <a:off x="3865652" y="1246478"/>
            <a:ext cx="2016257" cy="1218119"/>
          </a:xfrm>
          <a:prstGeom prst="ellipse">
            <a:avLst/>
          </a:prstGeom>
          <a:noFill/>
          <a:ln>
            <a:solidFill>
              <a:schemeClr val="tx2">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052247453">
            <a:extLst>
              <a:ext uri="{FF2B5EF4-FFF2-40B4-BE49-F238E27FC236}">
                <a16:creationId xmlns:a16="http://schemas.microsoft.com/office/drawing/2014/main" id="{121326C5-6CB4-3C52-D451-9ADF7311EB21}"/>
              </a:ext>
            </a:extLst>
          </p:cNvPr>
          <p:cNvSpPr txBox="1">
            <a:spLocks noChangeArrowheads="1"/>
          </p:cNvSpPr>
          <p:nvPr/>
        </p:nvSpPr>
        <p:spPr bwMode="auto">
          <a:xfrm>
            <a:off x="4136798" y="1634872"/>
            <a:ext cx="1391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Principal Competitors</a:t>
            </a:r>
            <a:endPar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367A7F66-1810-6F6A-C9BC-D2D5789C11A3}"/>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4" name="Text Box 384555506">
            <a:extLst>
              <a:ext uri="{FF2B5EF4-FFF2-40B4-BE49-F238E27FC236}">
                <a16:creationId xmlns:a16="http://schemas.microsoft.com/office/drawing/2014/main" id="{00C0598C-9B3E-566A-2A50-6E4FD138E922}"/>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6916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 Box 2052247453">
            <a:extLst>
              <a:ext uri="{FF2B5EF4-FFF2-40B4-BE49-F238E27FC236}">
                <a16:creationId xmlns:a16="http://schemas.microsoft.com/office/drawing/2014/main" id="{FA1C3277-3AF9-E144-6BCF-602B36F8E01B}"/>
              </a:ext>
            </a:extLst>
          </p:cNvPr>
          <p:cNvSpPr txBox="1">
            <a:spLocks noChangeArrowheads="1"/>
          </p:cNvSpPr>
          <p:nvPr/>
        </p:nvSpPr>
        <p:spPr bwMode="auto">
          <a:xfrm>
            <a:off x="4177976" y="1335357"/>
            <a:ext cx="6773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USA</a:t>
            </a:r>
            <a:endParaRPr kumimoji="0" lang="en-US" altLang="en-US" sz="2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5" name="Text Box 2052247453">
            <a:extLst>
              <a:ext uri="{FF2B5EF4-FFF2-40B4-BE49-F238E27FC236}">
                <a16:creationId xmlns:a16="http://schemas.microsoft.com/office/drawing/2014/main" id="{A289A2CD-B78F-93A3-49E7-E90AC53AE8C6}"/>
              </a:ext>
            </a:extLst>
          </p:cNvPr>
          <p:cNvSpPr txBox="1">
            <a:spLocks noChangeArrowheads="1"/>
          </p:cNvSpPr>
          <p:nvPr/>
        </p:nvSpPr>
        <p:spPr bwMode="auto">
          <a:xfrm>
            <a:off x="4892711" y="2141569"/>
            <a:ext cx="10603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China</a:t>
            </a:r>
            <a:endParaRPr kumimoji="0" lang="en-US" altLang="en-US" sz="28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F714C761-38BF-0E14-BE69-5FECB91A6917}"/>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6" name="Text Box 384555506">
            <a:extLst>
              <a:ext uri="{FF2B5EF4-FFF2-40B4-BE49-F238E27FC236}">
                <a16:creationId xmlns:a16="http://schemas.microsoft.com/office/drawing/2014/main" id="{FC476796-38A1-7DBF-849F-C59CA712E6C9}"/>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extLst>
              <a:ext uri="{FF2B5EF4-FFF2-40B4-BE49-F238E27FC236}">
                <a16:creationId xmlns:a16="http://schemas.microsoft.com/office/drawing/2014/main" id="{7EA35B3E-7CA0-A75A-FE20-3AC3121C8ADF}"/>
              </a:ext>
            </a:extLst>
          </p:cNvPr>
          <p:cNvSpPr/>
          <p:nvPr/>
        </p:nvSpPr>
        <p:spPr>
          <a:xfrm rot="1351172">
            <a:off x="3865652" y="1246478"/>
            <a:ext cx="2016257" cy="1218119"/>
          </a:xfrm>
          <a:prstGeom prst="ellipse">
            <a:avLst/>
          </a:prstGeom>
          <a:noFill/>
          <a:ln>
            <a:solidFill>
              <a:schemeClr val="tx2">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Box 2052247453">
            <a:extLst>
              <a:ext uri="{FF2B5EF4-FFF2-40B4-BE49-F238E27FC236}">
                <a16:creationId xmlns:a16="http://schemas.microsoft.com/office/drawing/2014/main" id="{AAC8E51E-04F5-5DEC-8E20-1D01B067D839}"/>
              </a:ext>
            </a:extLst>
          </p:cNvPr>
          <p:cNvSpPr txBox="1">
            <a:spLocks noChangeArrowheads="1"/>
          </p:cNvSpPr>
          <p:nvPr/>
        </p:nvSpPr>
        <p:spPr bwMode="auto">
          <a:xfrm>
            <a:off x="4136798" y="1634872"/>
            <a:ext cx="1391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Principal Competitors</a:t>
            </a:r>
            <a:endPar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8381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Oval 11">
            <a:extLst>
              <a:ext uri="{FF2B5EF4-FFF2-40B4-BE49-F238E27FC236}">
                <a16:creationId xmlns:a16="http://schemas.microsoft.com/office/drawing/2014/main" id="{EF7979CF-9536-C4B1-B167-C06659710BB9}"/>
              </a:ext>
            </a:extLst>
          </p:cNvPr>
          <p:cNvSpPr/>
          <p:nvPr/>
        </p:nvSpPr>
        <p:spPr>
          <a:xfrm rot="17504519" flipH="1">
            <a:off x="5020015" y="4138340"/>
            <a:ext cx="1254623" cy="1920096"/>
          </a:xfrm>
          <a:prstGeom prst="ellipse">
            <a:avLst/>
          </a:prstGeom>
          <a:noFill/>
          <a:ln>
            <a:solidFill>
              <a:schemeClr val="tx2">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Box 2052247453">
            <a:extLst>
              <a:ext uri="{FF2B5EF4-FFF2-40B4-BE49-F238E27FC236}">
                <a16:creationId xmlns:a16="http://schemas.microsoft.com/office/drawing/2014/main" id="{F2E3CC0F-C074-E597-515D-6D94BD322244}"/>
              </a:ext>
            </a:extLst>
          </p:cNvPr>
          <p:cNvSpPr txBox="1">
            <a:spLocks noChangeArrowheads="1"/>
          </p:cNvSpPr>
          <p:nvPr/>
        </p:nvSpPr>
        <p:spPr bwMode="auto">
          <a:xfrm>
            <a:off x="3675136" y="4969539"/>
            <a:ext cx="1349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Regional Great Powers</a:t>
            </a:r>
            <a:endPar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AA1E3730-E0FE-2F6C-BCFA-17D0693B4EA2}"/>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14" name="Text Box 384555506">
            <a:extLst>
              <a:ext uri="{FF2B5EF4-FFF2-40B4-BE49-F238E27FC236}">
                <a16:creationId xmlns:a16="http://schemas.microsoft.com/office/drawing/2014/main" id="{1CB3AA56-7012-09DA-3B87-CC47652E9573}"/>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960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Oval 11">
            <a:extLst>
              <a:ext uri="{FF2B5EF4-FFF2-40B4-BE49-F238E27FC236}">
                <a16:creationId xmlns:a16="http://schemas.microsoft.com/office/drawing/2014/main" id="{EF7979CF-9536-C4B1-B167-C06659710BB9}"/>
              </a:ext>
            </a:extLst>
          </p:cNvPr>
          <p:cNvSpPr/>
          <p:nvPr/>
        </p:nvSpPr>
        <p:spPr>
          <a:xfrm rot="17504519" flipH="1">
            <a:off x="5048762" y="4180753"/>
            <a:ext cx="1254623" cy="1858197"/>
          </a:xfrm>
          <a:prstGeom prst="ellipse">
            <a:avLst/>
          </a:prstGeom>
          <a:noFill/>
          <a:ln>
            <a:solidFill>
              <a:schemeClr val="tx2">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Box 2052247453">
            <a:extLst>
              <a:ext uri="{FF2B5EF4-FFF2-40B4-BE49-F238E27FC236}">
                <a16:creationId xmlns:a16="http://schemas.microsoft.com/office/drawing/2014/main" id="{F2E3CC0F-C074-E597-515D-6D94BD322244}"/>
              </a:ext>
            </a:extLst>
          </p:cNvPr>
          <p:cNvSpPr txBox="1">
            <a:spLocks noChangeArrowheads="1"/>
          </p:cNvSpPr>
          <p:nvPr/>
        </p:nvSpPr>
        <p:spPr bwMode="auto">
          <a:xfrm>
            <a:off x="3675136" y="4969539"/>
            <a:ext cx="1349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Regional Great Powers</a:t>
            </a:r>
            <a:endPar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Text Box 2052247453">
            <a:extLst>
              <a:ext uri="{FF2B5EF4-FFF2-40B4-BE49-F238E27FC236}">
                <a16:creationId xmlns:a16="http://schemas.microsoft.com/office/drawing/2014/main" id="{7F50213D-2690-691F-4C61-63DE70A81A9D}"/>
              </a:ext>
            </a:extLst>
          </p:cNvPr>
          <p:cNvSpPr txBox="1">
            <a:spLocks noChangeArrowheads="1"/>
          </p:cNvSpPr>
          <p:nvPr/>
        </p:nvSpPr>
        <p:spPr bwMode="auto">
          <a:xfrm>
            <a:off x="4429845" y="4599901"/>
            <a:ext cx="1666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Japan</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2052247453">
            <a:extLst>
              <a:ext uri="{FF2B5EF4-FFF2-40B4-BE49-F238E27FC236}">
                <a16:creationId xmlns:a16="http://schemas.microsoft.com/office/drawing/2014/main" id="{A64E8AB4-31CB-87BA-027D-0D6EF09130F4}"/>
              </a:ext>
            </a:extLst>
          </p:cNvPr>
          <p:cNvSpPr txBox="1">
            <a:spLocks noChangeArrowheads="1"/>
          </p:cNvSpPr>
          <p:nvPr/>
        </p:nvSpPr>
        <p:spPr bwMode="auto">
          <a:xfrm>
            <a:off x="5284943" y="4759430"/>
            <a:ext cx="1666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India</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 name="Text Box 2052247453">
            <a:extLst>
              <a:ext uri="{FF2B5EF4-FFF2-40B4-BE49-F238E27FC236}">
                <a16:creationId xmlns:a16="http://schemas.microsoft.com/office/drawing/2014/main" id="{B1E4655A-70D3-26DF-1ABF-6C9AF2D01BCB}"/>
              </a:ext>
            </a:extLst>
          </p:cNvPr>
          <p:cNvSpPr txBox="1">
            <a:spLocks noChangeArrowheads="1"/>
          </p:cNvSpPr>
          <p:nvPr/>
        </p:nvSpPr>
        <p:spPr bwMode="auto">
          <a:xfrm>
            <a:off x="5175788" y="5385037"/>
            <a:ext cx="1666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Australia</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Text Box 2052247453">
            <a:extLst>
              <a:ext uri="{FF2B5EF4-FFF2-40B4-BE49-F238E27FC236}">
                <a16:creationId xmlns:a16="http://schemas.microsoft.com/office/drawing/2014/main" id="{85F4B4BF-E3FD-9AFC-2242-0CAE53E161EB}"/>
              </a:ext>
            </a:extLst>
          </p:cNvPr>
          <p:cNvSpPr txBox="1">
            <a:spLocks noChangeArrowheads="1"/>
          </p:cNvSpPr>
          <p:nvPr/>
        </p:nvSpPr>
        <p:spPr bwMode="auto">
          <a:xfrm>
            <a:off x="4421316" y="5042521"/>
            <a:ext cx="1666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Brazil</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9" name="Picture 18">
            <a:extLst>
              <a:ext uri="{FF2B5EF4-FFF2-40B4-BE49-F238E27FC236}">
                <a16:creationId xmlns:a16="http://schemas.microsoft.com/office/drawing/2014/main" id="{33F3CD7A-DBD9-782D-6D7B-1967229514E7}"/>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18" name="Text Box 384555506">
            <a:extLst>
              <a:ext uri="{FF2B5EF4-FFF2-40B4-BE49-F238E27FC236}">
                <a16:creationId xmlns:a16="http://schemas.microsoft.com/office/drawing/2014/main" id="{5FA48345-30D3-5DF7-EC5F-05E1CB4B0986}"/>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7004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 Box 2052247453">
            <a:extLst>
              <a:ext uri="{FF2B5EF4-FFF2-40B4-BE49-F238E27FC236}">
                <a16:creationId xmlns:a16="http://schemas.microsoft.com/office/drawing/2014/main" id="{7D9A8D0C-6467-04D9-E0E9-C861EB9C20FD}"/>
              </a:ext>
            </a:extLst>
          </p:cNvPr>
          <p:cNvSpPr txBox="1">
            <a:spLocks noChangeArrowheads="1"/>
          </p:cNvSpPr>
          <p:nvPr/>
        </p:nvSpPr>
        <p:spPr bwMode="auto">
          <a:xfrm>
            <a:off x="8013411" y="4019594"/>
            <a:ext cx="2045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Global Great Powers</a:t>
            </a:r>
            <a:endPar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extLst>
              <a:ext uri="{FF2B5EF4-FFF2-40B4-BE49-F238E27FC236}">
                <a16:creationId xmlns:a16="http://schemas.microsoft.com/office/drawing/2014/main" id="{7C0BA6B8-7ED4-AA46-BBFA-D2E1495B4A13}"/>
              </a:ext>
            </a:extLst>
          </p:cNvPr>
          <p:cNvSpPr/>
          <p:nvPr/>
        </p:nvSpPr>
        <p:spPr>
          <a:xfrm rot="20013361">
            <a:off x="6755429" y="3568302"/>
            <a:ext cx="3989976" cy="1739293"/>
          </a:xfrm>
          <a:prstGeom prst="ellipse">
            <a:avLst/>
          </a:prstGeom>
          <a:noFill/>
          <a:ln>
            <a:solidFill>
              <a:schemeClr val="tx2">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E4A21AA-131F-CFC7-95F0-C63D827199B7}"/>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6" name="Text Box 384555506">
            <a:extLst>
              <a:ext uri="{FF2B5EF4-FFF2-40B4-BE49-F238E27FC236}">
                <a16:creationId xmlns:a16="http://schemas.microsoft.com/office/drawing/2014/main" id="{5CB8D258-F5EE-2770-2114-5AF7BDD0D916}"/>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642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90301752-BD63-4E85-142D-4CCE663D29E1}"/>
              </a:ext>
            </a:extLst>
          </p:cNvPr>
          <p:cNvGraphicFramePr/>
          <p:nvPr/>
        </p:nvGraphicFramePr>
        <p:xfrm>
          <a:off x="840259" y="988541"/>
          <a:ext cx="10572581" cy="523926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a:extLst>
              <a:ext uri="{FF2B5EF4-FFF2-40B4-BE49-F238E27FC236}">
                <a16:creationId xmlns:a16="http://schemas.microsoft.com/office/drawing/2014/main" id="{6FF010C7-5249-A323-D111-2B7E3658E6EE}"/>
              </a:ext>
            </a:extLst>
          </p:cNvPr>
          <p:cNvSpPr>
            <a:spLocks noChangeArrowheads="1"/>
          </p:cNvSpPr>
          <p:nvPr/>
        </p:nvSpPr>
        <p:spPr bwMode="auto">
          <a:xfrm>
            <a:off x="370182" y="0"/>
            <a:ext cx="4830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638" algn="l"/>
                <a:tab pos="342900" algn="l"/>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Characteristics of the Modern Great Powers</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2052247453">
            <a:extLst>
              <a:ext uri="{FF2B5EF4-FFF2-40B4-BE49-F238E27FC236}">
                <a16:creationId xmlns:a16="http://schemas.microsoft.com/office/drawing/2014/main" id="{C9CB268D-1372-BCCB-1D3D-7C3CAF921CE6}"/>
              </a:ext>
            </a:extLst>
          </p:cNvPr>
          <p:cNvSpPr txBox="1">
            <a:spLocks noChangeArrowheads="1"/>
          </p:cNvSpPr>
          <p:nvPr/>
        </p:nvSpPr>
        <p:spPr bwMode="auto">
          <a:xfrm>
            <a:off x="779160" y="2804250"/>
            <a:ext cx="99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Power: Share of Global Imports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Oval 5">
            <a:extLst>
              <a:ext uri="{FF2B5EF4-FFF2-40B4-BE49-F238E27FC236}">
                <a16:creationId xmlns:a16="http://schemas.microsoft.com/office/drawing/2014/main" id="{103D0A5B-F4C5-2BCC-AC75-F1D58F55CC58}"/>
              </a:ext>
            </a:extLst>
          </p:cNvPr>
          <p:cNvSpPr/>
          <p:nvPr/>
        </p:nvSpPr>
        <p:spPr>
          <a:xfrm rot="19720879">
            <a:off x="6786332" y="3446997"/>
            <a:ext cx="3989976" cy="1858197"/>
          </a:xfrm>
          <a:prstGeom prst="ellipse">
            <a:avLst/>
          </a:prstGeom>
          <a:noFill/>
          <a:ln>
            <a:solidFill>
              <a:schemeClr val="tx2">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2052247453">
            <a:extLst>
              <a:ext uri="{FF2B5EF4-FFF2-40B4-BE49-F238E27FC236}">
                <a16:creationId xmlns:a16="http://schemas.microsoft.com/office/drawing/2014/main" id="{7D9A8D0C-6467-04D9-E0E9-C861EB9C20FD}"/>
              </a:ext>
            </a:extLst>
          </p:cNvPr>
          <p:cNvSpPr txBox="1">
            <a:spLocks noChangeArrowheads="1"/>
          </p:cNvSpPr>
          <p:nvPr/>
        </p:nvSpPr>
        <p:spPr bwMode="auto">
          <a:xfrm>
            <a:off x="7914020" y="3998595"/>
            <a:ext cx="2045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Global Great Powers</a:t>
            </a:r>
            <a:endPar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 Box 2052247453">
            <a:extLst>
              <a:ext uri="{FF2B5EF4-FFF2-40B4-BE49-F238E27FC236}">
                <a16:creationId xmlns:a16="http://schemas.microsoft.com/office/drawing/2014/main" id="{FDF20F4A-228B-D6F3-279E-75B10E95EA02}"/>
              </a:ext>
            </a:extLst>
          </p:cNvPr>
          <p:cNvSpPr txBox="1">
            <a:spLocks noChangeArrowheads="1"/>
          </p:cNvSpPr>
          <p:nvPr/>
        </p:nvSpPr>
        <p:spPr bwMode="auto">
          <a:xfrm>
            <a:off x="7232770" y="5056074"/>
            <a:ext cx="1169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Russian Federation</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 Box 2052247453">
            <a:extLst>
              <a:ext uri="{FF2B5EF4-FFF2-40B4-BE49-F238E27FC236}">
                <a16:creationId xmlns:a16="http://schemas.microsoft.com/office/drawing/2014/main" id="{7AF63D48-4024-817C-9512-7A555117E11B}"/>
              </a:ext>
            </a:extLst>
          </p:cNvPr>
          <p:cNvSpPr txBox="1">
            <a:spLocks noChangeArrowheads="1"/>
          </p:cNvSpPr>
          <p:nvPr/>
        </p:nvSpPr>
        <p:spPr bwMode="auto">
          <a:xfrm>
            <a:off x="7472696" y="4358057"/>
            <a:ext cx="1666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Kingdom</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 Box 2052247453">
            <a:extLst>
              <a:ext uri="{FF2B5EF4-FFF2-40B4-BE49-F238E27FC236}">
                <a16:creationId xmlns:a16="http://schemas.microsoft.com/office/drawing/2014/main" id="{251A9489-908F-467F-C738-D27C7A6ADE50}"/>
              </a:ext>
            </a:extLst>
          </p:cNvPr>
          <p:cNvSpPr txBox="1">
            <a:spLocks noChangeArrowheads="1"/>
          </p:cNvSpPr>
          <p:nvPr/>
        </p:nvSpPr>
        <p:spPr bwMode="auto">
          <a:xfrm>
            <a:off x="6639618" y="4667652"/>
            <a:ext cx="1666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France</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Text Box 2052247453">
            <a:extLst>
              <a:ext uri="{FF2B5EF4-FFF2-40B4-BE49-F238E27FC236}">
                <a16:creationId xmlns:a16="http://schemas.microsoft.com/office/drawing/2014/main" id="{988DD8DD-4814-E689-B895-44E42236F4AF}"/>
              </a:ext>
            </a:extLst>
          </p:cNvPr>
          <p:cNvSpPr txBox="1">
            <a:spLocks noChangeArrowheads="1"/>
          </p:cNvSpPr>
          <p:nvPr/>
        </p:nvSpPr>
        <p:spPr bwMode="auto">
          <a:xfrm>
            <a:off x="8936795" y="3378306"/>
            <a:ext cx="1666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Germany</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5C0AA602-F80B-9760-3D3A-C2BFA4176205}"/>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12" name="Text Box 384555506">
            <a:extLst>
              <a:ext uri="{FF2B5EF4-FFF2-40B4-BE49-F238E27FC236}">
                <a16:creationId xmlns:a16="http://schemas.microsoft.com/office/drawing/2014/main" id="{0904594E-C8B3-2641-3F30-9A58DFB77285}"/>
              </a:ext>
            </a:extLst>
          </p:cNvPr>
          <p:cNvSpPr txBox="1">
            <a:spLocks noChangeArrowheads="1"/>
          </p:cNvSpPr>
          <p:nvPr/>
        </p:nvSpPr>
        <p:spPr bwMode="auto">
          <a:xfrm>
            <a:off x="4457947" y="6220071"/>
            <a:ext cx="4397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2052247453">
            <a:extLst>
              <a:ext uri="{FF2B5EF4-FFF2-40B4-BE49-F238E27FC236}">
                <a16:creationId xmlns:a16="http://schemas.microsoft.com/office/drawing/2014/main" id="{9274D9B7-6991-1E46-7A63-740690AFED8B}"/>
              </a:ext>
            </a:extLst>
          </p:cNvPr>
          <p:cNvSpPr txBox="1">
            <a:spLocks noChangeArrowheads="1"/>
          </p:cNvSpPr>
          <p:nvPr/>
        </p:nvSpPr>
        <p:spPr bwMode="auto">
          <a:xfrm>
            <a:off x="7682022" y="2251220"/>
            <a:ext cx="32865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Germany is the only large state today for whom trade is substantially more important than it is for the average country.</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5923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Set and enforce clear rules on the rights and obligations of all countries in the trading system.</a:t>
            </a:r>
          </a:p>
          <a:p>
            <a:pPr>
              <a:spcBef>
                <a:spcPct val="0"/>
              </a:spcBef>
              <a:spcAft>
                <a:spcPts val="1200"/>
              </a:spcAft>
              <a:buNone/>
            </a:pPr>
            <a:r>
              <a:rPr lang="en-US" altLang="en-US" sz="2000" dirty="0"/>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relations between states are resolved through the rule of law rather than force.</a:t>
            </a:r>
          </a:p>
          <a:p>
            <a:pPr>
              <a:spcBef>
                <a:spcPct val="0"/>
              </a:spcBef>
              <a:spcAft>
                <a:spcPts val="1200"/>
              </a:spcAft>
              <a:buNone/>
            </a:pPr>
            <a:r>
              <a:rPr lang="en-US" altLang="en-US" sz="2000" dirty="0"/>
              <a:t>Establish the supremacy of international law over the laws of individual countries.</a:t>
            </a:r>
          </a:p>
          <a:p>
            <a:pPr>
              <a:spcBef>
                <a:spcPct val="0"/>
              </a:spcBef>
              <a:spcAft>
                <a:spcPts val="1200"/>
              </a:spcAft>
              <a:buNone/>
            </a:pPr>
            <a:endParaRPr lang="en-US" altLang="en-US" sz="2000" dirty="0"/>
          </a:p>
          <a:p>
            <a:pPr>
              <a:spcBef>
                <a:spcPct val="0"/>
              </a:spcBef>
              <a:spcAft>
                <a:spcPts val="1200"/>
              </a:spcAft>
              <a:buNone/>
            </a:pPr>
            <a:r>
              <a:rPr lang="en-US" altLang="en-US" sz="2000" dirty="0"/>
              <a:t> </a:t>
            </a:r>
          </a:p>
        </p:txBody>
      </p:sp>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Reduce or eliminate tariffs and other barriers to the international exchange of goods and services.</a:t>
            </a:r>
          </a:p>
          <a:p>
            <a:pPr>
              <a:spcBef>
                <a:spcPct val="0"/>
              </a:spcBef>
              <a:spcAft>
                <a:spcPts val="1200"/>
              </a:spcAft>
              <a:buNone/>
            </a:pPr>
            <a:r>
              <a:rPr lang="en-US" altLang="en-US" sz="2000" dirty="0"/>
              <a:t>Prevent discrimination against imported goods and services according to the country of origin.</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the rules of trade do not conflict with environmental and social objectives.</a:t>
            </a:r>
          </a:p>
          <a:p>
            <a:pPr>
              <a:spcBef>
                <a:spcPct val="0"/>
              </a:spcBef>
              <a:spcAft>
                <a:spcPts val="1200"/>
              </a:spcAft>
              <a:buNone/>
            </a:pPr>
            <a:r>
              <a:rPr lang="en-US" altLang="en-US" sz="2000" dirty="0"/>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Promote the highest and most efficient level of global production and consumption.</a:t>
            </a:r>
          </a:p>
          <a:p>
            <a:pPr>
              <a:spcBef>
                <a:spcPct val="0"/>
              </a:spcBef>
              <a:spcAft>
                <a:spcPts val="1200"/>
              </a:spcAft>
              <a:buNone/>
            </a:pPr>
            <a:r>
              <a:rPr lang="en-US" altLang="en-US" sz="2000" dirty="0"/>
              <a:t>Ensure greater prosperity for both producers and consumers.</a:t>
            </a:r>
          </a:p>
          <a:p>
            <a:pPr>
              <a:spcBef>
                <a:spcPct val="0"/>
              </a:spcBef>
              <a:spcAft>
                <a:spcPts val="1200"/>
              </a:spcAft>
              <a:buNone/>
            </a:pPr>
            <a:endParaRPr lang="en-US" altLang="en-US" sz="2000" dirty="0"/>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Make the world a more peaceful place by giving all countries a stake in their mutual prosperity.  </a:t>
            </a:r>
          </a:p>
          <a:p>
            <a:pPr>
              <a:spcBef>
                <a:spcPct val="0"/>
              </a:spcBef>
              <a:spcAft>
                <a:spcPts val="1200"/>
              </a:spcAft>
              <a:buNone/>
            </a:pPr>
            <a:r>
              <a:rPr lang="en-US" altLang="en-US" sz="2000" dirty="0"/>
              <a:t>Ensure a more equitable global distribution of wealth.</a:t>
            </a:r>
          </a:p>
        </p:txBody>
      </p:sp>
      <p:sp>
        <p:nvSpPr>
          <p:cNvPr id="19" name="Rectangle 2"/>
          <p:cNvSpPr txBox="1">
            <a:spLocks noChangeArrowheads="1"/>
          </p:cNvSpPr>
          <p:nvPr/>
        </p:nvSpPr>
        <p:spPr>
          <a:xfrm>
            <a:off x="239487" y="2363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i="1" kern="0" dirty="0">
                <a:solidFill>
                  <a:schemeClr val="accent5">
                    <a:lumMod val="75000"/>
                  </a:schemeClr>
                </a:solidFill>
                <a:latin typeface="Calibri" panose="020F0502020204030204" pitchFamily="34" charset="0"/>
              </a:rPr>
              <a:t>(End of Digression)</a:t>
            </a:r>
            <a:endParaRPr lang="en-US" altLang="en-US" sz="4000" i="1" kern="0" dirty="0">
              <a:solidFill>
                <a:schemeClr val="accent5">
                  <a:lumMod val="75000"/>
                </a:schemeClr>
              </a:solidFill>
              <a:latin typeface="Calibri" panose="020F0502020204030204" pitchFamily="34" charset="0"/>
            </a:endParaRPr>
          </a:p>
          <a:p>
            <a:pPr algn="ctr" eaLnBrk="1" hangingPunct="1">
              <a:defRPr/>
            </a:pPr>
            <a:r>
              <a:rPr lang="en-US" altLang="en-US" sz="4000" kern="0" dirty="0">
                <a:solidFill>
                  <a:schemeClr val="accent5">
                    <a:lumMod val="75000"/>
                  </a:schemeClr>
                </a:solidFill>
                <a:latin typeface="Calibri" panose="020F0502020204030204" pitchFamily="34" charset="0"/>
              </a:rPr>
              <a:t>So What Do Committed Free-Trades Want,  And What Do the Majority of You Want?</a:t>
            </a:r>
          </a:p>
        </p:txBody>
      </p:sp>
      <p:sp>
        <p:nvSpPr>
          <p:cNvPr id="13" name="TextBox 12">
            <a:extLst>
              <a:ext uri="{FF2B5EF4-FFF2-40B4-BE49-F238E27FC236}">
                <a16:creationId xmlns:a16="http://schemas.microsoft.com/office/drawing/2014/main" id="{EFCDC86D-42B9-4030-969A-480F24B7E188}"/>
              </a:ext>
            </a:extLst>
          </p:cNvPr>
          <p:cNvSpPr txBox="1"/>
          <p:nvPr/>
        </p:nvSpPr>
        <p:spPr>
          <a:xfrm>
            <a:off x="277121" y="3929440"/>
            <a:ext cx="3533651" cy="584775"/>
          </a:xfrm>
          <a:prstGeom prst="rect">
            <a:avLst/>
          </a:prstGeom>
          <a:solidFill>
            <a:srgbClr val="FFFF00"/>
          </a:solidFill>
          <a:ln>
            <a:solidFill>
              <a:schemeClr val="tx1"/>
            </a:solidFill>
          </a:ln>
        </p:spPr>
        <p:txBody>
          <a:bodyPr wrap="square" rtlCol="0">
            <a:spAutoFit/>
          </a:bodyPr>
          <a:lstStyle/>
          <a:p>
            <a:pPr algn="ctr"/>
            <a:r>
              <a:rPr lang="en-US" sz="3200" dirty="0"/>
              <a:t>Legal</a:t>
            </a:r>
          </a:p>
        </p:txBody>
      </p:sp>
      <p:sp>
        <p:nvSpPr>
          <p:cNvPr id="15" name="TextBox 14">
            <a:extLst>
              <a:ext uri="{FF2B5EF4-FFF2-40B4-BE49-F238E27FC236}">
                <a16:creationId xmlns:a16="http://schemas.microsoft.com/office/drawing/2014/main" id="{EFCDC86D-42B9-4030-969A-480F24B7E188}"/>
              </a:ext>
            </a:extLst>
          </p:cNvPr>
          <p:cNvSpPr txBox="1"/>
          <p:nvPr/>
        </p:nvSpPr>
        <p:spPr>
          <a:xfrm>
            <a:off x="4348379" y="3940322"/>
            <a:ext cx="3533651" cy="584775"/>
          </a:xfrm>
          <a:prstGeom prst="rect">
            <a:avLst/>
          </a:prstGeom>
          <a:solidFill>
            <a:srgbClr val="FFFF00"/>
          </a:solidFill>
          <a:ln>
            <a:solidFill>
              <a:schemeClr val="tx1"/>
            </a:solidFill>
          </a:ln>
        </p:spPr>
        <p:txBody>
          <a:bodyPr wrap="square" rtlCol="0">
            <a:spAutoFit/>
          </a:bodyPr>
          <a:lstStyle/>
          <a:p>
            <a:pPr algn="ctr"/>
            <a:r>
              <a:rPr lang="en-US" sz="3200" dirty="0"/>
              <a:t>Economic</a:t>
            </a:r>
          </a:p>
        </p:txBody>
      </p:sp>
      <p:sp>
        <p:nvSpPr>
          <p:cNvPr id="17" name="TextBox 16">
            <a:extLst>
              <a:ext uri="{FF2B5EF4-FFF2-40B4-BE49-F238E27FC236}">
                <a16:creationId xmlns:a16="http://schemas.microsoft.com/office/drawing/2014/main" id="{EFCDC86D-42B9-4030-969A-480F24B7E188}"/>
              </a:ext>
            </a:extLst>
          </p:cNvPr>
          <p:cNvSpPr txBox="1"/>
          <p:nvPr/>
        </p:nvSpPr>
        <p:spPr>
          <a:xfrm>
            <a:off x="8397862" y="3951204"/>
            <a:ext cx="3533651" cy="584775"/>
          </a:xfrm>
          <a:prstGeom prst="rect">
            <a:avLst/>
          </a:prstGeom>
          <a:solidFill>
            <a:srgbClr val="FFFF00"/>
          </a:solidFill>
          <a:ln>
            <a:solidFill>
              <a:schemeClr val="tx1"/>
            </a:solidFill>
          </a:ln>
        </p:spPr>
        <p:txBody>
          <a:bodyPr wrap="square" rtlCol="0">
            <a:spAutoFit/>
          </a:bodyPr>
          <a:lstStyle/>
          <a:p>
            <a:pPr algn="ctr"/>
            <a:r>
              <a:rPr lang="en-US" sz="3200" dirty="0"/>
              <a:t>Political</a:t>
            </a:r>
          </a:p>
        </p:txBody>
      </p:sp>
      <p:sp>
        <p:nvSpPr>
          <p:cNvPr id="14" name="TextBox 13">
            <a:extLst>
              <a:ext uri="{FF2B5EF4-FFF2-40B4-BE49-F238E27FC236}">
                <a16:creationId xmlns:a16="http://schemas.microsoft.com/office/drawing/2014/main" id="{8988B71B-E2D2-6D58-64C8-5FB884997189}"/>
              </a:ext>
            </a:extLst>
          </p:cNvPr>
          <p:cNvSpPr txBox="1"/>
          <p:nvPr/>
        </p:nvSpPr>
        <p:spPr>
          <a:xfrm>
            <a:off x="495211" y="3946729"/>
            <a:ext cx="11197998" cy="584775"/>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To the committed free-trader, which positions are most desirable?</a:t>
            </a:r>
            <a:endParaRPr lang="en-US" dirty="0">
              <a:solidFill>
                <a:schemeClr val="bg1"/>
              </a:solidFill>
            </a:endParaRPr>
          </a:p>
        </p:txBody>
      </p:sp>
    </p:spTree>
    <p:extLst>
      <p:ext uri="{BB962C8B-B14F-4D97-AF65-F5344CB8AC3E}">
        <p14:creationId xmlns:p14="http://schemas.microsoft.com/office/powerpoint/2010/main" val="1320550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Set and enforce clear rules on the rights and obligations of all countries in the trading system.</a:t>
            </a:r>
          </a:p>
          <a:p>
            <a:pPr>
              <a:spcBef>
                <a:spcPct val="0"/>
              </a:spcBef>
              <a:spcAft>
                <a:spcPts val="1200"/>
              </a:spcAft>
              <a:buNone/>
            </a:pPr>
            <a:r>
              <a:rPr lang="en-US" altLang="en-US" sz="2000" dirty="0"/>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Reduce or eliminate tariffs and other barriers to the international exchange of goods and services.</a:t>
            </a:r>
          </a:p>
          <a:p>
            <a:pPr>
              <a:spcBef>
                <a:spcPct val="0"/>
              </a:spcBef>
              <a:spcAft>
                <a:spcPts val="1200"/>
              </a:spcAft>
              <a:buNone/>
            </a:pPr>
            <a:r>
              <a:rPr lang="en-US" altLang="en-US" sz="2000" dirty="0"/>
              <a:t>Prevent discrimination against imported goods and services according to the country of origin.</a:t>
            </a:r>
          </a:p>
        </p:txBody>
      </p:sp>
      <p:sp>
        <p:nvSpPr>
          <p:cNvPr id="19" name="Rectangle 2"/>
          <p:cNvSpPr txBox="1">
            <a:spLocks noChangeArrowheads="1"/>
          </p:cNvSpPr>
          <p:nvPr/>
        </p:nvSpPr>
        <p:spPr>
          <a:xfrm>
            <a:off x="239487" y="2363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i="1" kern="0" dirty="0">
                <a:solidFill>
                  <a:schemeClr val="accent5">
                    <a:lumMod val="75000"/>
                  </a:schemeClr>
                </a:solidFill>
                <a:latin typeface="Calibri" panose="020F0502020204030204" pitchFamily="34" charset="0"/>
              </a:rPr>
              <a:t>(End of Digression)</a:t>
            </a:r>
            <a:endParaRPr lang="en-US" altLang="en-US" sz="4000" i="1" kern="0" dirty="0">
              <a:solidFill>
                <a:schemeClr val="accent5">
                  <a:lumMod val="75000"/>
                </a:schemeClr>
              </a:solidFill>
              <a:latin typeface="Calibri" panose="020F0502020204030204" pitchFamily="34" charset="0"/>
            </a:endParaRPr>
          </a:p>
          <a:p>
            <a:pPr algn="ctr" eaLnBrk="1" hangingPunct="1">
              <a:defRPr/>
            </a:pPr>
            <a:r>
              <a:rPr lang="en-US" altLang="en-US" sz="4000" kern="0" dirty="0">
                <a:solidFill>
                  <a:schemeClr val="accent5">
                    <a:lumMod val="75000"/>
                  </a:schemeClr>
                </a:solidFill>
                <a:latin typeface="Calibri" panose="020F0502020204030204" pitchFamily="34" charset="0"/>
              </a:rPr>
              <a:t>So What Do Committed Free-Trades Want,  And What Do the Majority of You Want?</a:t>
            </a:r>
          </a:p>
        </p:txBody>
      </p:sp>
      <p:sp>
        <p:nvSpPr>
          <p:cNvPr id="14" name="TextBox 13">
            <a:extLst>
              <a:ext uri="{FF2B5EF4-FFF2-40B4-BE49-F238E27FC236}">
                <a16:creationId xmlns:a16="http://schemas.microsoft.com/office/drawing/2014/main" id="{8988B71B-E2D2-6D58-64C8-5FB884997189}"/>
              </a:ext>
            </a:extLst>
          </p:cNvPr>
          <p:cNvSpPr txBox="1"/>
          <p:nvPr/>
        </p:nvSpPr>
        <p:spPr>
          <a:xfrm>
            <a:off x="190511" y="4107125"/>
            <a:ext cx="11827619" cy="1569660"/>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Committed free-traders believe most of all in economic opportunities, backed by the enforcement of law. They tend to view a focus either on outcomes, or on politics, as hazardous to the system.</a:t>
            </a:r>
            <a:endParaRPr lang="en-US" dirty="0">
              <a:solidFill>
                <a:schemeClr val="bg1"/>
              </a:solidFill>
            </a:endParaRPr>
          </a:p>
        </p:txBody>
      </p:sp>
    </p:spTree>
    <p:extLst>
      <p:ext uri="{BB962C8B-B14F-4D97-AF65-F5344CB8AC3E}">
        <p14:creationId xmlns:p14="http://schemas.microsoft.com/office/powerpoint/2010/main" val="2527494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Four Principal Ways that Your</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Perspectives on Trade May Differ</a:t>
            </a:r>
          </a:p>
        </p:txBody>
      </p:sp>
      <p:sp>
        <p:nvSpPr>
          <p:cNvPr id="10" name="TextBox 9"/>
          <p:cNvSpPr txBox="1">
            <a:spLocks noChangeArrowheads="1"/>
          </p:cNvSpPr>
          <p:nvPr/>
        </p:nvSpPr>
        <p:spPr bwMode="auto">
          <a:xfrm>
            <a:off x="281311" y="1746962"/>
            <a:ext cx="1169719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3400" b="1" dirty="0">
                <a:solidFill>
                  <a:schemeClr val="accent1">
                    <a:lumMod val="50000"/>
                  </a:schemeClr>
                </a:solidFill>
              </a:rPr>
              <a:t>By national circumstances: </a:t>
            </a:r>
            <a:r>
              <a:rPr lang="en-US" altLang="en-US" sz="3400" dirty="0">
                <a:solidFill>
                  <a:schemeClr val="accent1">
                    <a:lumMod val="50000"/>
                  </a:schemeClr>
                </a:solidFill>
              </a:rPr>
              <a:t>Countries have different sizes, incomes, levels of trade-dependence, etc.</a:t>
            </a:r>
          </a:p>
          <a:p>
            <a:pPr>
              <a:spcBef>
                <a:spcPct val="0"/>
              </a:spcBef>
              <a:spcAft>
                <a:spcPts val="1200"/>
              </a:spcAft>
              <a:buNone/>
            </a:pPr>
            <a:r>
              <a:rPr lang="en-US" altLang="en-US" sz="3400" b="1" dirty="0">
                <a:solidFill>
                  <a:schemeClr val="accent1">
                    <a:lumMod val="50000"/>
                  </a:schemeClr>
                </a:solidFill>
              </a:rPr>
              <a:t>By philosophical orientation: </a:t>
            </a:r>
            <a:r>
              <a:rPr lang="en-US" altLang="en-US" sz="3400" dirty="0">
                <a:solidFill>
                  <a:schemeClr val="accent1">
                    <a:lumMod val="50000"/>
                  </a:schemeClr>
                </a:solidFill>
              </a:rPr>
              <a:t>You may have different ideas about the objectives of public policy in general, and trade in particular.</a:t>
            </a:r>
          </a:p>
          <a:p>
            <a:pPr>
              <a:spcBef>
                <a:spcPct val="0"/>
              </a:spcBef>
              <a:spcAft>
                <a:spcPts val="1200"/>
              </a:spcAft>
              <a:buNone/>
            </a:pPr>
            <a:r>
              <a:rPr lang="en-US" altLang="en-US" sz="3400" b="1" dirty="0">
                <a:solidFill>
                  <a:schemeClr val="accent1">
                    <a:lumMod val="50000"/>
                  </a:schemeClr>
                </a:solidFill>
              </a:rPr>
              <a:t>By training or profession: </a:t>
            </a:r>
            <a:r>
              <a:rPr lang="en-US" altLang="en-US" sz="3400" dirty="0">
                <a:solidFill>
                  <a:schemeClr val="accent1">
                    <a:lumMod val="50000"/>
                  </a:schemeClr>
                </a:solidFill>
              </a:rPr>
              <a:t>Lawyers, economists, politicians, diplomats, etc. each have their own approaches to the topic.</a:t>
            </a:r>
          </a:p>
          <a:p>
            <a:pPr>
              <a:spcBef>
                <a:spcPct val="0"/>
              </a:spcBef>
              <a:spcAft>
                <a:spcPts val="1200"/>
              </a:spcAft>
              <a:buNone/>
            </a:pPr>
            <a:r>
              <a:rPr lang="en-US" altLang="en-US" sz="3400" b="1" dirty="0">
                <a:solidFill>
                  <a:schemeClr val="accent1">
                    <a:lumMod val="50000"/>
                  </a:schemeClr>
                </a:solidFill>
              </a:rPr>
              <a:t>By agency: </a:t>
            </a:r>
            <a:r>
              <a:rPr lang="en-US" altLang="en-US" sz="3400" dirty="0">
                <a:solidFill>
                  <a:schemeClr val="accent1">
                    <a:lumMod val="50000"/>
                  </a:schemeClr>
                </a:solidFill>
              </a:rPr>
              <a:t>Our objectives may differ by where we work.</a:t>
            </a:r>
          </a:p>
          <a:p>
            <a:pPr>
              <a:spcBef>
                <a:spcPct val="0"/>
              </a:spcBef>
              <a:spcAft>
                <a:spcPts val="1200"/>
              </a:spcAft>
              <a:buNone/>
            </a:pPr>
            <a:endParaRPr lang="en-US" altLang="en-US" sz="3400" dirty="0">
              <a:solidFill>
                <a:schemeClr val="accent1">
                  <a:lumMod val="50000"/>
                </a:schemeClr>
              </a:solidFill>
            </a:endParaRPr>
          </a:p>
        </p:txBody>
      </p:sp>
      <p:pic>
        <p:nvPicPr>
          <p:cNvPr id="3" name="Picture 2">
            <a:extLst>
              <a:ext uri="{FF2B5EF4-FFF2-40B4-BE49-F238E27FC236}">
                <a16:creationId xmlns:a16="http://schemas.microsoft.com/office/drawing/2014/main" id="{895FAB68-4932-D298-955F-4C2B09D72417}"/>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
        <p:nvSpPr>
          <p:cNvPr id="4" name="TextBox 3">
            <a:extLst>
              <a:ext uri="{FF2B5EF4-FFF2-40B4-BE49-F238E27FC236}">
                <a16:creationId xmlns:a16="http://schemas.microsoft.com/office/drawing/2014/main" id="{9F6C4703-A08C-3192-989C-817B3A2D6058}"/>
              </a:ext>
            </a:extLst>
          </p:cNvPr>
          <p:cNvSpPr txBox="1"/>
          <p:nvPr/>
        </p:nvSpPr>
        <p:spPr>
          <a:xfrm>
            <a:off x="234778" y="1893155"/>
            <a:ext cx="11496013" cy="4108817"/>
          </a:xfrm>
          <a:prstGeom prst="rect">
            <a:avLst/>
          </a:prstGeom>
          <a:solidFill>
            <a:srgbClr val="0000FF"/>
          </a:solidFill>
          <a:ln>
            <a:solidFill>
              <a:schemeClr val="tx1"/>
            </a:solidFill>
          </a:ln>
        </p:spPr>
        <p:txBody>
          <a:bodyPr wrap="square" rtlCol="0">
            <a:spAutoFit/>
          </a:bodyPr>
          <a:lstStyle/>
          <a:p>
            <a:pPr>
              <a:spcAft>
                <a:spcPts val="600"/>
              </a:spcAft>
            </a:pPr>
            <a:r>
              <a:rPr lang="en-US" sz="3200" dirty="0">
                <a:solidFill>
                  <a:schemeClr val="bg1"/>
                </a:solidFill>
              </a:rPr>
              <a:t>It is natural that business people will think about trade principally as an </a:t>
            </a:r>
            <a:r>
              <a:rPr lang="en-US" sz="3200" i="1" dirty="0">
                <a:solidFill>
                  <a:schemeClr val="bg1"/>
                </a:solidFill>
              </a:rPr>
              <a:t>economic </a:t>
            </a:r>
            <a:r>
              <a:rPr lang="en-US" sz="3200" dirty="0">
                <a:solidFill>
                  <a:schemeClr val="bg1"/>
                </a:solidFill>
              </a:rPr>
              <a:t>transaction that offers a mix of opportunities (to acquire inputs, makes sales abroad, etc.) and risks (by making your own sales compete with foreign providers in this market, in the competitor’s home market, or in third-country markets). </a:t>
            </a:r>
          </a:p>
          <a:p>
            <a:pPr>
              <a:spcAft>
                <a:spcPts val="600"/>
              </a:spcAft>
            </a:pPr>
            <a:r>
              <a:rPr lang="en-US" sz="3200" dirty="0">
                <a:solidFill>
                  <a:schemeClr val="bg1"/>
                </a:solidFill>
              </a:rPr>
              <a:t>But you need to be aware that many others with whom you may deal in the future may, to varying degrees and in different ways, think about trade in </a:t>
            </a:r>
            <a:r>
              <a:rPr lang="en-US" sz="3200" i="1" dirty="0">
                <a:solidFill>
                  <a:schemeClr val="bg1"/>
                </a:solidFill>
              </a:rPr>
              <a:t>political </a:t>
            </a:r>
            <a:r>
              <a:rPr lang="en-US" sz="3200" dirty="0">
                <a:solidFill>
                  <a:schemeClr val="bg1"/>
                </a:solidFill>
              </a:rPr>
              <a:t>or </a:t>
            </a:r>
            <a:r>
              <a:rPr lang="en-US" sz="3200" i="1" dirty="0">
                <a:solidFill>
                  <a:schemeClr val="bg1"/>
                </a:solidFill>
              </a:rPr>
              <a:t>social </a:t>
            </a:r>
            <a:r>
              <a:rPr lang="en-US" sz="3200" dirty="0">
                <a:solidFill>
                  <a:schemeClr val="bg1"/>
                </a:solidFill>
              </a:rPr>
              <a:t>terms.</a:t>
            </a:r>
            <a:endParaRPr lang="en-US" dirty="0">
              <a:solidFill>
                <a:schemeClr val="bg1"/>
              </a:solidFill>
            </a:endParaRPr>
          </a:p>
        </p:txBody>
      </p:sp>
    </p:spTree>
    <p:extLst>
      <p:ext uri="{BB962C8B-B14F-4D97-AF65-F5344CB8AC3E}">
        <p14:creationId xmlns:p14="http://schemas.microsoft.com/office/powerpoint/2010/main" val="840939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Set and enforce clear rules on the rights and obligations of all countries in the trading system.</a:t>
            </a:r>
          </a:p>
          <a:p>
            <a:pPr>
              <a:spcBef>
                <a:spcPct val="0"/>
              </a:spcBef>
              <a:spcAft>
                <a:spcPts val="1200"/>
              </a:spcAft>
              <a:buNone/>
            </a:pPr>
            <a:r>
              <a:rPr lang="en-US" altLang="en-US" sz="2000" dirty="0"/>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Reduce or eliminate tariffs and other barriers to the international exchange of goods and services.</a:t>
            </a:r>
          </a:p>
          <a:p>
            <a:pPr>
              <a:spcBef>
                <a:spcPct val="0"/>
              </a:spcBef>
              <a:spcAft>
                <a:spcPts val="1200"/>
              </a:spcAft>
              <a:buNone/>
            </a:pPr>
            <a:r>
              <a:rPr lang="en-US" altLang="en-US" sz="2000" dirty="0"/>
              <a:t>Prevent discrimination against imported goods and services according to the country of origin.</a:t>
            </a:r>
          </a:p>
        </p:txBody>
      </p:sp>
      <p:sp>
        <p:nvSpPr>
          <p:cNvPr id="19" name="Rectangle 2"/>
          <p:cNvSpPr txBox="1">
            <a:spLocks noChangeArrowheads="1"/>
          </p:cNvSpPr>
          <p:nvPr/>
        </p:nvSpPr>
        <p:spPr>
          <a:xfrm>
            <a:off x="239487" y="2363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i="1" kern="0" dirty="0">
                <a:solidFill>
                  <a:schemeClr val="accent5">
                    <a:lumMod val="75000"/>
                  </a:schemeClr>
                </a:solidFill>
                <a:latin typeface="Calibri" panose="020F0502020204030204" pitchFamily="34" charset="0"/>
              </a:rPr>
              <a:t>(End of Digression)</a:t>
            </a:r>
            <a:endParaRPr lang="en-US" altLang="en-US" sz="4000" i="1" kern="0" dirty="0">
              <a:solidFill>
                <a:schemeClr val="accent5">
                  <a:lumMod val="75000"/>
                </a:schemeClr>
              </a:solidFill>
              <a:latin typeface="Calibri" panose="020F0502020204030204" pitchFamily="34" charset="0"/>
            </a:endParaRPr>
          </a:p>
          <a:p>
            <a:pPr algn="ctr" eaLnBrk="1" hangingPunct="1">
              <a:defRPr/>
            </a:pPr>
            <a:r>
              <a:rPr lang="en-US" altLang="en-US" sz="4000" kern="0" dirty="0">
                <a:solidFill>
                  <a:schemeClr val="accent5">
                    <a:lumMod val="75000"/>
                  </a:schemeClr>
                </a:solidFill>
                <a:latin typeface="Calibri" panose="020F0502020204030204" pitchFamily="34" charset="0"/>
              </a:rPr>
              <a:t>So What Do Committed Free-Trades Want,  And What Do the Majority of You Want?</a:t>
            </a:r>
          </a:p>
        </p:txBody>
      </p:sp>
      <p:sp>
        <p:nvSpPr>
          <p:cNvPr id="14" name="TextBox 13">
            <a:extLst>
              <a:ext uri="{FF2B5EF4-FFF2-40B4-BE49-F238E27FC236}">
                <a16:creationId xmlns:a16="http://schemas.microsoft.com/office/drawing/2014/main" id="{8988B71B-E2D2-6D58-64C8-5FB884997189}"/>
              </a:ext>
            </a:extLst>
          </p:cNvPr>
          <p:cNvSpPr txBox="1"/>
          <p:nvPr/>
        </p:nvSpPr>
        <p:spPr>
          <a:xfrm>
            <a:off x="190511" y="4107125"/>
            <a:ext cx="11827619" cy="584775"/>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What share of you, from their perspective, gave the “right” answers?</a:t>
            </a:r>
            <a:endParaRPr lang="en-US" dirty="0">
              <a:solidFill>
                <a:schemeClr val="bg1"/>
              </a:solidFill>
            </a:endParaRPr>
          </a:p>
        </p:txBody>
      </p:sp>
    </p:spTree>
    <p:extLst>
      <p:ext uri="{BB962C8B-B14F-4D97-AF65-F5344CB8AC3E}">
        <p14:creationId xmlns:p14="http://schemas.microsoft.com/office/powerpoint/2010/main" val="383720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
          <p:cNvSpPr txBox="1">
            <a:spLocks noChangeArrowheads="1"/>
          </p:cNvSpPr>
          <p:nvPr/>
        </p:nvSpPr>
        <p:spPr bwMode="auto">
          <a:xfrm>
            <a:off x="239487" y="1794329"/>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Set and enforce clear rules on the rights and obligations of all countries in the trading system.</a:t>
            </a:r>
          </a:p>
          <a:p>
            <a:pPr>
              <a:spcBef>
                <a:spcPct val="0"/>
              </a:spcBef>
              <a:spcAft>
                <a:spcPts val="1200"/>
              </a:spcAft>
              <a:buNone/>
            </a:pPr>
            <a:r>
              <a:rPr lang="en-US" altLang="en-US" sz="2000" dirty="0"/>
              <a:t>Promote the principle of national sovereignty as the cornerstone of the trading system.</a:t>
            </a:r>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5" name="TextBox 6">
            <a:extLst>
              <a:ext uri="{FF2B5EF4-FFF2-40B4-BE49-F238E27FC236}">
                <a16:creationId xmlns:a16="http://schemas.microsoft.com/office/drawing/2014/main" id="{5C2C9E4B-960B-D14D-4FC1-EADC742FBAFB}"/>
              </a:ext>
            </a:extLst>
          </p:cNvPr>
          <p:cNvSpPr txBox="1">
            <a:spLocks noChangeArrowheads="1"/>
          </p:cNvSpPr>
          <p:nvPr/>
        </p:nvSpPr>
        <p:spPr bwMode="auto">
          <a:xfrm>
            <a:off x="4292914" y="1798253"/>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Reduce or eliminate tariffs and other barriers to the international exchange of goods and services.</a:t>
            </a:r>
          </a:p>
          <a:p>
            <a:pPr>
              <a:spcBef>
                <a:spcPct val="0"/>
              </a:spcBef>
              <a:spcAft>
                <a:spcPts val="1200"/>
              </a:spcAft>
              <a:buNone/>
            </a:pPr>
            <a:r>
              <a:rPr lang="en-US" altLang="en-US" sz="2000" dirty="0"/>
              <a:t>Prevent discrimination against imported goods and services according to the country of origin.</a:t>
            </a:r>
          </a:p>
        </p:txBody>
      </p:sp>
      <p:sp>
        <p:nvSpPr>
          <p:cNvPr id="19" name="Rectangle 2"/>
          <p:cNvSpPr txBox="1">
            <a:spLocks noChangeArrowheads="1"/>
          </p:cNvSpPr>
          <p:nvPr/>
        </p:nvSpPr>
        <p:spPr>
          <a:xfrm>
            <a:off x="239487" y="2363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i="1" kern="0" dirty="0">
                <a:solidFill>
                  <a:schemeClr val="accent5">
                    <a:lumMod val="75000"/>
                  </a:schemeClr>
                </a:solidFill>
                <a:latin typeface="Calibri" panose="020F0502020204030204" pitchFamily="34" charset="0"/>
              </a:rPr>
              <a:t>(End of Digression)</a:t>
            </a:r>
            <a:endParaRPr lang="en-US" altLang="en-US" sz="4000" i="1" kern="0" dirty="0">
              <a:solidFill>
                <a:schemeClr val="accent5">
                  <a:lumMod val="75000"/>
                </a:schemeClr>
              </a:solidFill>
              <a:latin typeface="Calibri" panose="020F0502020204030204" pitchFamily="34" charset="0"/>
            </a:endParaRPr>
          </a:p>
          <a:p>
            <a:pPr algn="ctr" eaLnBrk="1" hangingPunct="1">
              <a:defRPr/>
            </a:pPr>
            <a:r>
              <a:rPr lang="en-US" altLang="en-US" sz="4000" kern="0" dirty="0">
                <a:solidFill>
                  <a:schemeClr val="accent5">
                    <a:lumMod val="75000"/>
                  </a:schemeClr>
                </a:solidFill>
                <a:latin typeface="Calibri" panose="020F0502020204030204" pitchFamily="34" charset="0"/>
              </a:rPr>
              <a:t>So What Do Committed Free-Trades Want,  And What Do the Majority of You Want?</a:t>
            </a:r>
          </a:p>
        </p:txBody>
      </p:sp>
      <p:sp>
        <p:nvSpPr>
          <p:cNvPr id="14" name="TextBox 13">
            <a:extLst>
              <a:ext uri="{FF2B5EF4-FFF2-40B4-BE49-F238E27FC236}">
                <a16:creationId xmlns:a16="http://schemas.microsoft.com/office/drawing/2014/main" id="{8988B71B-E2D2-6D58-64C8-5FB884997189}"/>
              </a:ext>
            </a:extLst>
          </p:cNvPr>
          <p:cNvSpPr txBox="1"/>
          <p:nvPr/>
        </p:nvSpPr>
        <p:spPr>
          <a:xfrm>
            <a:off x="313411" y="4227441"/>
            <a:ext cx="3461072" cy="1569660"/>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__ (%) chose legal- opportunity answers.</a:t>
            </a:r>
            <a:endParaRPr lang="en-US" dirty="0">
              <a:solidFill>
                <a:schemeClr val="bg1"/>
              </a:solidFill>
            </a:endParaRPr>
          </a:p>
        </p:txBody>
      </p:sp>
      <p:sp>
        <p:nvSpPr>
          <p:cNvPr id="6" name="TextBox 5">
            <a:extLst>
              <a:ext uri="{FF2B5EF4-FFF2-40B4-BE49-F238E27FC236}">
                <a16:creationId xmlns:a16="http://schemas.microsoft.com/office/drawing/2014/main" id="{660A10CA-FD5B-BE82-DBDF-139C36C4CFC8}"/>
              </a:ext>
            </a:extLst>
          </p:cNvPr>
          <p:cNvSpPr txBox="1"/>
          <p:nvPr/>
        </p:nvSpPr>
        <p:spPr>
          <a:xfrm>
            <a:off x="4241132" y="4227441"/>
            <a:ext cx="3807356" cy="1569660"/>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__ (%) chose economic- opportunity answers.</a:t>
            </a:r>
            <a:endParaRPr lang="en-US" dirty="0">
              <a:solidFill>
                <a:schemeClr val="bg1"/>
              </a:solidFill>
            </a:endParaRPr>
          </a:p>
        </p:txBody>
      </p:sp>
      <p:sp>
        <p:nvSpPr>
          <p:cNvPr id="7" name="TextBox 6">
            <a:extLst>
              <a:ext uri="{FF2B5EF4-FFF2-40B4-BE49-F238E27FC236}">
                <a16:creationId xmlns:a16="http://schemas.microsoft.com/office/drawing/2014/main" id="{6CF18069-4CA6-41E3-8832-884816904B9E}"/>
              </a:ext>
            </a:extLst>
          </p:cNvPr>
          <p:cNvSpPr txBox="1"/>
          <p:nvPr/>
        </p:nvSpPr>
        <p:spPr>
          <a:xfrm>
            <a:off x="8302266" y="4227441"/>
            <a:ext cx="3807356" cy="1569660"/>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__ (%) are “right” according to the orthodox free-trader.</a:t>
            </a:r>
            <a:endParaRPr lang="en-US" dirty="0">
              <a:solidFill>
                <a:schemeClr val="bg1"/>
              </a:solidFill>
            </a:endParaRPr>
          </a:p>
        </p:txBody>
      </p:sp>
    </p:spTree>
    <p:extLst>
      <p:ext uri="{BB962C8B-B14F-4D97-AF65-F5344CB8AC3E}">
        <p14:creationId xmlns:p14="http://schemas.microsoft.com/office/powerpoint/2010/main" val="451896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12192000" cy="1677511"/>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E398C8F2-3ECE-45C2-AAF4-2CBAF7274BAC}"/>
              </a:ext>
            </a:extLst>
          </p:cNvPr>
          <p:cNvSpPr/>
          <p:nvPr/>
        </p:nvSpPr>
        <p:spPr>
          <a:xfrm>
            <a:off x="119739" y="1785038"/>
            <a:ext cx="3859306" cy="4982911"/>
          </a:xfrm>
          <a:prstGeom prst="rect">
            <a:avLst/>
          </a:prstGeom>
          <a:solidFill>
            <a:schemeClr val="accent1">
              <a:lumMod val="20000"/>
              <a:lumOff val="80000"/>
            </a:schemeClr>
          </a:solidFill>
          <a:ln w="793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98C8F2-3ECE-45C2-AAF4-2CBAF7274BAC}"/>
              </a:ext>
            </a:extLst>
          </p:cNvPr>
          <p:cNvSpPr/>
          <p:nvPr/>
        </p:nvSpPr>
        <p:spPr>
          <a:xfrm>
            <a:off x="4169222" y="1785038"/>
            <a:ext cx="3859306" cy="4982911"/>
          </a:xfrm>
          <a:prstGeom prst="rect">
            <a:avLst/>
          </a:prstGeom>
          <a:solidFill>
            <a:schemeClr val="accent6">
              <a:lumMod val="20000"/>
              <a:lumOff val="80000"/>
            </a:schemeClr>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98C8F2-3ECE-45C2-AAF4-2CBAF7274BAC}"/>
              </a:ext>
            </a:extLst>
          </p:cNvPr>
          <p:cNvSpPr/>
          <p:nvPr/>
        </p:nvSpPr>
        <p:spPr>
          <a:xfrm>
            <a:off x="8229596" y="1785039"/>
            <a:ext cx="3859306" cy="4982911"/>
          </a:xfrm>
          <a:prstGeom prst="rect">
            <a:avLst/>
          </a:prstGeom>
          <a:solidFill>
            <a:srgbClr val="FFE7E5"/>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4155E4-2CD1-161D-3402-4BB34FFFDC9B}"/>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
        <p:nvSpPr>
          <p:cNvPr id="4" name="TextBox 6">
            <a:extLst>
              <a:ext uri="{FF2B5EF4-FFF2-40B4-BE49-F238E27FC236}">
                <a16:creationId xmlns:a16="http://schemas.microsoft.com/office/drawing/2014/main" id="{F223EC5A-EA6B-371A-239D-B9BE8112EBBF}"/>
              </a:ext>
            </a:extLst>
          </p:cNvPr>
          <p:cNvSpPr txBox="1">
            <a:spLocks noChangeArrowheads="1"/>
          </p:cNvSpPr>
          <p:nvPr/>
        </p:nvSpPr>
        <p:spPr bwMode="auto">
          <a:xfrm>
            <a:off x="231479" y="4492504"/>
            <a:ext cx="37555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relations between states are resolved through the rule of law rather than force.</a:t>
            </a:r>
          </a:p>
          <a:p>
            <a:pPr>
              <a:spcBef>
                <a:spcPct val="0"/>
              </a:spcBef>
              <a:spcAft>
                <a:spcPts val="1200"/>
              </a:spcAft>
              <a:buNone/>
            </a:pPr>
            <a:r>
              <a:rPr lang="en-US" altLang="en-US" sz="2000" dirty="0"/>
              <a:t>Establish the supremacy of international law over the laws of individual countries.</a:t>
            </a:r>
          </a:p>
          <a:p>
            <a:pPr>
              <a:spcBef>
                <a:spcPct val="0"/>
              </a:spcBef>
              <a:spcAft>
                <a:spcPts val="1200"/>
              </a:spcAft>
              <a:buNone/>
            </a:pPr>
            <a:endParaRPr lang="en-US" altLang="en-US" sz="2000" dirty="0"/>
          </a:p>
          <a:p>
            <a:pPr>
              <a:spcBef>
                <a:spcPct val="0"/>
              </a:spcBef>
              <a:spcAft>
                <a:spcPts val="1200"/>
              </a:spcAft>
              <a:buNone/>
            </a:pPr>
            <a:r>
              <a:rPr lang="en-US" altLang="en-US" sz="2000" dirty="0"/>
              <a:t> </a:t>
            </a:r>
          </a:p>
        </p:txBody>
      </p:sp>
      <p:sp>
        <p:nvSpPr>
          <p:cNvPr id="6" name="TextBox 6">
            <a:extLst>
              <a:ext uri="{FF2B5EF4-FFF2-40B4-BE49-F238E27FC236}">
                <a16:creationId xmlns:a16="http://schemas.microsoft.com/office/drawing/2014/main" id="{C979FD58-2F69-739A-1865-1B1910E76C8F}"/>
              </a:ext>
            </a:extLst>
          </p:cNvPr>
          <p:cNvSpPr txBox="1">
            <a:spLocks noChangeArrowheads="1"/>
          </p:cNvSpPr>
          <p:nvPr/>
        </p:nvSpPr>
        <p:spPr bwMode="auto">
          <a:xfrm>
            <a:off x="8380953" y="1796197"/>
            <a:ext cx="375557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Ensure that the rules of trade do not conflict with environmental and social objectives.</a:t>
            </a:r>
          </a:p>
          <a:p>
            <a:pPr>
              <a:spcBef>
                <a:spcPct val="0"/>
              </a:spcBef>
              <a:spcAft>
                <a:spcPts val="1200"/>
              </a:spcAft>
              <a:buNone/>
            </a:pPr>
            <a:r>
              <a:rPr lang="en-US" altLang="en-US" sz="2000" dirty="0"/>
              <a:t>Create opportunities for poorer countries to compete effectively in the global market.</a:t>
            </a:r>
          </a:p>
        </p:txBody>
      </p:sp>
      <p:sp>
        <p:nvSpPr>
          <p:cNvPr id="7" name="TextBox 6">
            <a:extLst>
              <a:ext uri="{FF2B5EF4-FFF2-40B4-BE49-F238E27FC236}">
                <a16:creationId xmlns:a16="http://schemas.microsoft.com/office/drawing/2014/main" id="{F3734426-563A-D956-A6DE-F9E45F676071}"/>
              </a:ext>
            </a:extLst>
          </p:cNvPr>
          <p:cNvSpPr txBox="1">
            <a:spLocks noChangeArrowheads="1"/>
          </p:cNvSpPr>
          <p:nvPr/>
        </p:nvSpPr>
        <p:spPr bwMode="auto">
          <a:xfrm>
            <a:off x="4290854" y="4508507"/>
            <a:ext cx="37555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Promote the highest and most efficient level of global production and consumption.</a:t>
            </a:r>
          </a:p>
          <a:p>
            <a:pPr>
              <a:spcBef>
                <a:spcPct val="0"/>
              </a:spcBef>
              <a:spcAft>
                <a:spcPts val="1200"/>
              </a:spcAft>
              <a:buNone/>
            </a:pPr>
            <a:r>
              <a:rPr lang="en-US" altLang="en-US" sz="2000" dirty="0"/>
              <a:t>Ensure greater prosperity for both producers and consumers.</a:t>
            </a:r>
          </a:p>
          <a:p>
            <a:pPr>
              <a:spcBef>
                <a:spcPct val="0"/>
              </a:spcBef>
              <a:spcAft>
                <a:spcPts val="1200"/>
              </a:spcAft>
              <a:buNone/>
            </a:pPr>
            <a:endParaRPr lang="en-US" altLang="en-US" sz="2000" dirty="0"/>
          </a:p>
        </p:txBody>
      </p:sp>
      <p:sp>
        <p:nvSpPr>
          <p:cNvPr id="9" name="TextBox 6">
            <a:extLst>
              <a:ext uri="{FF2B5EF4-FFF2-40B4-BE49-F238E27FC236}">
                <a16:creationId xmlns:a16="http://schemas.microsoft.com/office/drawing/2014/main" id="{9C894DA7-8811-4132-1E88-8A73BDB1A1E7}"/>
              </a:ext>
            </a:extLst>
          </p:cNvPr>
          <p:cNvSpPr txBox="1">
            <a:spLocks noChangeArrowheads="1"/>
          </p:cNvSpPr>
          <p:nvPr/>
        </p:nvSpPr>
        <p:spPr bwMode="auto">
          <a:xfrm>
            <a:off x="8380953" y="4524137"/>
            <a:ext cx="375557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000" dirty="0"/>
              <a:t>Make the world a more peaceful place by giving all countries a stake in their mutual prosperity.  </a:t>
            </a:r>
          </a:p>
          <a:p>
            <a:pPr>
              <a:spcBef>
                <a:spcPct val="0"/>
              </a:spcBef>
              <a:spcAft>
                <a:spcPts val="1200"/>
              </a:spcAft>
              <a:buNone/>
            </a:pPr>
            <a:r>
              <a:rPr lang="en-US" altLang="en-US" sz="2000" dirty="0"/>
              <a:t>Ensure a more equitable global distribution of wealth.</a:t>
            </a:r>
          </a:p>
        </p:txBody>
      </p:sp>
      <p:sp>
        <p:nvSpPr>
          <p:cNvPr id="19" name="Rectangle 2"/>
          <p:cNvSpPr txBox="1">
            <a:spLocks noChangeArrowheads="1"/>
          </p:cNvSpPr>
          <p:nvPr/>
        </p:nvSpPr>
        <p:spPr>
          <a:xfrm>
            <a:off x="239487" y="2363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i="1" kern="0" dirty="0">
                <a:solidFill>
                  <a:schemeClr val="accent5">
                    <a:lumMod val="75000"/>
                  </a:schemeClr>
                </a:solidFill>
                <a:latin typeface="Calibri" panose="020F0502020204030204" pitchFamily="34" charset="0"/>
              </a:rPr>
              <a:t>(End of Digression)</a:t>
            </a:r>
            <a:endParaRPr lang="en-US" altLang="en-US" sz="4000" i="1" kern="0" dirty="0">
              <a:solidFill>
                <a:schemeClr val="accent5">
                  <a:lumMod val="75000"/>
                </a:schemeClr>
              </a:solidFill>
              <a:latin typeface="Calibri" panose="020F0502020204030204" pitchFamily="34" charset="0"/>
            </a:endParaRPr>
          </a:p>
          <a:p>
            <a:pPr algn="ctr" eaLnBrk="1" hangingPunct="1">
              <a:defRPr/>
            </a:pPr>
            <a:r>
              <a:rPr lang="en-US" altLang="en-US" sz="4000" kern="0" dirty="0">
                <a:solidFill>
                  <a:schemeClr val="accent5">
                    <a:lumMod val="75000"/>
                  </a:schemeClr>
                </a:solidFill>
                <a:latin typeface="Calibri" panose="020F0502020204030204" pitchFamily="34" charset="0"/>
              </a:rPr>
              <a:t>So What Do Committed Free-Trades Want,  And What Do the Majority of You Want?</a:t>
            </a:r>
          </a:p>
        </p:txBody>
      </p:sp>
      <p:sp>
        <p:nvSpPr>
          <p:cNvPr id="8" name="TextBox 7">
            <a:extLst>
              <a:ext uri="{FF2B5EF4-FFF2-40B4-BE49-F238E27FC236}">
                <a16:creationId xmlns:a16="http://schemas.microsoft.com/office/drawing/2014/main" id="{4434C249-ED9B-D7B7-A686-DB025986CD6B}"/>
              </a:ext>
            </a:extLst>
          </p:cNvPr>
          <p:cNvSpPr txBox="1"/>
          <p:nvPr/>
        </p:nvSpPr>
        <p:spPr>
          <a:xfrm>
            <a:off x="318856" y="3382304"/>
            <a:ext cx="3461072" cy="1077218"/>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__ (%) chose legal- outcome answers.</a:t>
            </a:r>
            <a:endParaRPr lang="en-US" dirty="0">
              <a:solidFill>
                <a:schemeClr val="bg1"/>
              </a:solidFill>
            </a:endParaRPr>
          </a:p>
        </p:txBody>
      </p:sp>
      <p:sp>
        <p:nvSpPr>
          <p:cNvPr id="10" name="TextBox 9">
            <a:extLst>
              <a:ext uri="{FF2B5EF4-FFF2-40B4-BE49-F238E27FC236}">
                <a16:creationId xmlns:a16="http://schemas.microsoft.com/office/drawing/2014/main" id="{529301F8-A6C7-8F67-96A0-2463CBAC6FC9}"/>
              </a:ext>
            </a:extLst>
          </p:cNvPr>
          <p:cNvSpPr txBox="1"/>
          <p:nvPr/>
        </p:nvSpPr>
        <p:spPr>
          <a:xfrm>
            <a:off x="4264963" y="2896889"/>
            <a:ext cx="3807356" cy="1569660"/>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__ (%) chose economic-outcome answers.</a:t>
            </a:r>
            <a:endParaRPr lang="en-US" dirty="0">
              <a:solidFill>
                <a:schemeClr val="bg1"/>
              </a:solidFill>
            </a:endParaRPr>
          </a:p>
        </p:txBody>
      </p:sp>
      <p:sp>
        <p:nvSpPr>
          <p:cNvPr id="11" name="TextBox 10">
            <a:extLst>
              <a:ext uri="{FF2B5EF4-FFF2-40B4-BE49-F238E27FC236}">
                <a16:creationId xmlns:a16="http://schemas.microsoft.com/office/drawing/2014/main" id="{A473FBC5-5EF7-56DD-BD25-FDC6BDCA0E43}"/>
              </a:ext>
            </a:extLst>
          </p:cNvPr>
          <p:cNvSpPr txBox="1"/>
          <p:nvPr/>
        </p:nvSpPr>
        <p:spPr>
          <a:xfrm>
            <a:off x="8428713" y="3382304"/>
            <a:ext cx="3461072" cy="1077218"/>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__ (%) chose political answers.</a:t>
            </a:r>
            <a:endParaRPr lang="en-US" dirty="0">
              <a:solidFill>
                <a:schemeClr val="bg1"/>
              </a:solidFill>
            </a:endParaRPr>
          </a:p>
        </p:txBody>
      </p:sp>
    </p:spTree>
    <p:extLst>
      <p:ext uri="{BB962C8B-B14F-4D97-AF65-F5344CB8AC3E}">
        <p14:creationId xmlns:p14="http://schemas.microsoft.com/office/powerpoint/2010/main" val="1925350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933771" y="292414"/>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Comparing this Class with Others</a:t>
            </a:r>
          </a:p>
        </p:txBody>
      </p:sp>
      <p:graphicFrame>
        <p:nvGraphicFramePr>
          <p:cNvPr id="12" name="Table 11"/>
          <p:cNvGraphicFramePr>
            <a:graphicFrameLocks noGrp="1"/>
          </p:cNvGraphicFramePr>
          <p:nvPr>
            <p:extLst>
              <p:ext uri="{D42A27DB-BD31-4B8C-83A1-F6EECF244321}">
                <p14:modId xmlns:p14="http://schemas.microsoft.com/office/powerpoint/2010/main" val="1316852346"/>
              </p:ext>
            </p:extLst>
          </p:nvPr>
        </p:nvGraphicFramePr>
        <p:xfrm>
          <a:off x="1828800" y="1046076"/>
          <a:ext cx="8534400" cy="2328159"/>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1685082247"/>
                    </a:ext>
                  </a:extLst>
                </a:gridCol>
                <a:gridCol w="2082800">
                  <a:extLst>
                    <a:ext uri="{9D8B030D-6E8A-4147-A177-3AD203B41FA5}">
                      <a16:colId xmlns:a16="http://schemas.microsoft.com/office/drawing/2014/main" val="967869545"/>
                    </a:ext>
                  </a:extLst>
                </a:gridCol>
                <a:gridCol w="2082800">
                  <a:extLst>
                    <a:ext uri="{9D8B030D-6E8A-4147-A177-3AD203B41FA5}">
                      <a16:colId xmlns:a16="http://schemas.microsoft.com/office/drawing/2014/main" val="991293616"/>
                    </a:ext>
                  </a:extLst>
                </a:gridCol>
                <a:gridCol w="2082800">
                  <a:extLst>
                    <a:ext uri="{9D8B030D-6E8A-4147-A177-3AD203B41FA5}">
                      <a16:colId xmlns:a16="http://schemas.microsoft.com/office/drawing/2014/main" val="4261546832"/>
                    </a:ext>
                  </a:extLst>
                </a:gridCol>
              </a:tblGrid>
              <a:tr h="742708">
                <a:tc>
                  <a:txBody>
                    <a:bodyPr/>
                    <a:lstStyle/>
                    <a:p>
                      <a:pPr marL="0" marR="0" algn="ctr">
                        <a:lnSpc>
                          <a:spcPct val="100000"/>
                        </a:lnSpc>
                        <a:spcBef>
                          <a:spcPts val="1200"/>
                        </a:spcBef>
                        <a:spcAft>
                          <a:spcPts val="1200"/>
                        </a:spcAft>
                      </a:pPr>
                      <a:r>
                        <a:rPr lang="en-US" sz="2800" dirty="0">
                          <a:solidFill>
                            <a:srgbClr val="002060"/>
                          </a:solidFill>
                          <a:effectLst/>
                        </a:rPr>
                        <a:t> </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rPr>
                        <a:t>Legal</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Economic</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rPr>
                        <a:t>Political</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2473909"/>
                  </a:ext>
                </a:extLst>
              </a:tr>
              <a:tr h="781292">
                <a:tc>
                  <a:txBody>
                    <a:bodyPr/>
                    <a:lstStyle/>
                    <a:p>
                      <a:pPr marL="0" marR="0" algn="l">
                        <a:lnSpc>
                          <a:spcPct val="100000"/>
                        </a:lnSpc>
                        <a:spcBef>
                          <a:spcPts val="1200"/>
                        </a:spcBef>
                        <a:spcAft>
                          <a:spcPts val="1200"/>
                        </a:spcAft>
                      </a:pPr>
                      <a:r>
                        <a:rPr lang="en-US" sz="2800" dirty="0">
                          <a:solidFill>
                            <a:srgbClr val="002060"/>
                          </a:solidFill>
                          <a:effectLst/>
                        </a:rPr>
                        <a:t>Opportunity</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algn="ctr">
                        <a:lnSpc>
                          <a:spcPct val="100000"/>
                        </a:lnSpc>
                        <a:spcBef>
                          <a:spcPts val="1200"/>
                        </a:spcBef>
                        <a:spcAft>
                          <a:spcPts val="12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L="0" marR="0" algn="ctr">
                        <a:lnSpc>
                          <a:spcPct val="100000"/>
                        </a:lnSpc>
                        <a:spcBef>
                          <a:spcPts val="1200"/>
                        </a:spcBef>
                        <a:spcAft>
                          <a:spcPts val="12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64668"/>
                  </a:ext>
                </a:extLst>
              </a:tr>
              <a:tr h="804159">
                <a:tc>
                  <a:txBody>
                    <a:bodyPr/>
                    <a:lstStyle/>
                    <a:p>
                      <a:pPr marL="0" marR="0" algn="l">
                        <a:lnSpc>
                          <a:spcPct val="100000"/>
                        </a:lnSpc>
                        <a:spcBef>
                          <a:spcPts val="1200"/>
                        </a:spcBef>
                        <a:spcAft>
                          <a:spcPts val="1200"/>
                        </a:spcAft>
                      </a:pPr>
                      <a:r>
                        <a:rPr lang="en-US" sz="2800" dirty="0">
                          <a:solidFill>
                            <a:srgbClr val="002060"/>
                          </a:solidFill>
                          <a:effectLst/>
                        </a:rPr>
                        <a:t>Outcome</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1200"/>
                        </a:spcBef>
                        <a:spcAft>
                          <a:spcPts val="12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1200"/>
                        </a:spcBef>
                        <a:spcAft>
                          <a:spcPts val="12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98234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88491339"/>
              </p:ext>
            </p:extLst>
          </p:nvPr>
        </p:nvGraphicFramePr>
        <p:xfrm>
          <a:off x="1828800" y="3490891"/>
          <a:ext cx="8534400" cy="2328159"/>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1685082247"/>
                    </a:ext>
                  </a:extLst>
                </a:gridCol>
                <a:gridCol w="2082800">
                  <a:extLst>
                    <a:ext uri="{9D8B030D-6E8A-4147-A177-3AD203B41FA5}">
                      <a16:colId xmlns:a16="http://schemas.microsoft.com/office/drawing/2014/main" val="967869545"/>
                    </a:ext>
                  </a:extLst>
                </a:gridCol>
                <a:gridCol w="2082800">
                  <a:extLst>
                    <a:ext uri="{9D8B030D-6E8A-4147-A177-3AD203B41FA5}">
                      <a16:colId xmlns:a16="http://schemas.microsoft.com/office/drawing/2014/main" val="991293616"/>
                    </a:ext>
                  </a:extLst>
                </a:gridCol>
                <a:gridCol w="2082800">
                  <a:extLst>
                    <a:ext uri="{9D8B030D-6E8A-4147-A177-3AD203B41FA5}">
                      <a16:colId xmlns:a16="http://schemas.microsoft.com/office/drawing/2014/main" val="4261546832"/>
                    </a:ext>
                  </a:extLst>
                </a:gridCol>
              </a:tblGrid>
              <a:tr h="742708">
                <a:tc>
                  <a:txBody>
                    <a:bodyPr/>
                    <a:lstStyle/>
                    <a:p>
                      <a:pPr marL="0" marR="0" algn="ctr">
                        <a:lnSpc>
                          <a:spcPct val="100000"/>
                        </a:lnSpc>
                        <a:spcBef>
                          <a:spcPts val="1200"/>
                        </a:spcBef>
                        <a:spcAft>
                          <a:spcPts val="1200"/>
                        </a:spcAft>
                      </a:pPr>
                      <a:r>
                        <a:rPr lang="en-US" sz="2800" dirty="0">
                          <a:solidFill>
                            <a:srgbClr val="002060"/>
                          </a:solidFill>
                          <a:effectLst/>
                        </a:rPr>
                        <a:t> </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rPr>
                        <a:t>Legal</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Economic</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rgbClr val="002060"/>
                          </a:solidFill>
                          <a:effectLst/>
                        </a:rPr>
                        <a:t>Political</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2473909"/>
                  </a:ext>
                </a:extLst>
              </a:tr>
              <a:tr h="781292">
                <a:tc>
                  <a:txBody>
                    <a:bodyPr/>
                    <a:lstStyle/>
                    <a:p>
                      <a:pPr marL="0" marR="0" algn="l">
                        <a:lnSpc>
                          <a:spcPct val="100000"/>
                        </a:lnSpc>
                        <a:spcBef>
                          <a:spcPts val="1200"/>
                        </a:spcBef>
                        <a:spcAft>
                          <a:spcPts val="1200"/>
                        </a:spcAft>
                      </a:pPr>
                      <a:r>
                        <a:rPr lang="en-US" sz="2800" dirty="0">
                          <a:solidFill>
                            <a:srgbClr val="002060"/>
                          </a:solidFill>
                          <a:effectLst/>
                        </a:rPr>
                        <a:t>Opportunity</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algn="ctr">
                        <a:lnSpc>
                          <a:spcPct val="100000"/>
                        </a:lnSpc>
                        <a:spcBef>
                          <a:spcPts val="1200"/>
                        </a:spcBef>
                        <a:spcAft>
                          <a:spcPts val="12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L="0" marR="0" algn="ctr">
                        <a:lnSpc>
                          <a:spcPct val="100000"/>
                        </a:lnSpc>
                        <a:spcBef>
                          <a:spcPts val="120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64668"/>
                  </a:ext>
                </a:extLst>
              </a:tr>
              <a:tr h="804159">
                <a:tc>
                  <a:txBody>
                    <a:bodyPr/>
                    <a:lstStyle/>
                    <a:p>
                      <a:pPr marL="0" marR="0" algn="l">
                        <a:lnSpc>
                          <a:spcPct val="100000"/>
                        </a:lnSpc>
                        <a:spcBef>
                          <a:spcPts val="1200"/>
                        </a:spcBef>
                        <a:spcAft>
                          <a:spcPts val="1200"/>
                        </a:spcAft>
                      </a:pPr>
                      <a:r>
                        <a:rPr lang="en-US" sz="2800" dirty="0">
                          <a:solidFill>
                            <a:srgbClr val="002060"/>
                          </a:solidFill>
                          <a:effectLst/>
                        </a:rPr>
                        <a:t>Outcome</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120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120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1200"/>
                        </a:spcBef>
                        <a:spcAft>
                          <a:spcPts val="120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982344"/>
                  </a:ext>
                </a:extLst>
              </a:tr>
            </a:tbl>
          </a:graphicData>
        </a:graphic>
      </p:graphicFrame>
      <p:sp>
        <p:nvSpPr>
          <p:cNvPr id="18" name="TextBox 17">
            <a:extLst>
              <a:ext uri="{FF2B5EF4-FFF2-40B4-BE49-F238E27FC236}">
                <a16:creationId xmlns:a16="http://schemas.microsoft.com/office/drawing/2014/main" id="{06FBEAC9-1122-447D-8FF9-E94EB3D9573F}"/>
              </a:ext>
            </a:extLst>
          </p:cNvPr>
          <p:cNvSpPr txBox="1"/>
          <p:nvPr/>
        </p:nvSpPr>
        <p:spPr>
          <a:xfrm>
            <a:off x="257690" y="2077489"/>
            <a:ext cx="1218912" cy="1077218"/>
          </a:xfrm>
          <a:prstGeom prst="rect">
            <a:avLst/>
          </a:prstGeom>
          <a:solidFill>
            <a:srgbClr val="0000FF"/>
          </a:solidFill>
          <a:ln>
            <a:solidFill>
              <a:schemeClr val="tx1"/>
            </a:solidFill>
          </a:ln>
        </p:spPr>
        <p:txBody>
          <a:bodyPr wrap="square" rtlCol="0">
            <a:spAutoFit/>
          </a:bodyPr>
          <a:lstStyle/>
          <a:p>
            <a:pPr algn="ctr"/>
            <a:r>
              <a:rPr lang="en-US" sz="3200" dirty="0">
                <a:solidFill>
                  <a:schemeClr val="bg1"/>
                </a:solidFill>
              </a:rPr>
              <a:t>Your Class</a:t>
            </a:r>
            <a:endParaRPr lang="en-US" dirty="0">
              <a:solidFill>
                <a:schemeClr val="bg1"/>
              </a:solidFill>
            </a:endParaRPr>
          </a:p>
        </p:txBody>
      </p:sp>
      <p:sp>
        <p:nvSpPr>
          <p:cNvPr id="19" name="TextBox 18">
            <a:extLst>
              <a:ext uri="{FF2B5EF4-FFF2-40B4-BE49-F238E27FC236}">
                <a16:creationId xmlns:a16="http://schemas.microsoft.com/office/drawing/2014/main" id="{E0986B6C-222F-43C5-9F0D-3D1796CBA444}"/>
              </a:ext>
            </a:extLst>
          </p:cNvPr>
          <p:cNvSpPr txBox="1"/>
          <p:nvPr/>
        </p:nvSpPr>
        <p:spPr>
          <a:xfrm>
            <a:off x="104587" y="4487866"/>
            <a:ext cx="1545926" cy="1077218"/>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Average 2017-23</a:t>
            </a:r>
            <a:endParaRPr lang="en-US" dirty="0">
              <a:solidFill>
                <a:schemeClr val="bg1"/>
              </a:solidFill>
            </a:endParaRPr>
          </a:p>
        </p:txBody>
      </p:sp>
      <p:pic>
        <p:nvPicPr>
          <p:cNvPr id="3" name="Picture 2">
            <a:extLst>
              <a:ext uri="{FF2B5EF4-FFF2-40B4-BE49-F238E27FC236}">
                <a16:creationId xmlns:a16="http://schemas.microsoft.com/office/drawing/2014/main" id="{E69DA6B9-EAB5-5BBF-6595-508970BA32E3}"/>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46996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1499829" y="1711891"/>
            <a:ext cx="860451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5400" kern="0" dirty="0">
                <a:solidFill>
                  <a:schemeClr val="accent5">
                    <a:lumMod val="75000"/>
                  </a:schemeClr>
                </a:solidFill>
                <a:latin typeface="Calibri" panose="020F0502020204030204" pitchFamily="34" charset="0"/>
              </a:rPr>
              <a:t>Topic III:</a:t>
            </a:r>
          </a:p>
          <a:p>
            <a:pPr algn="ctr" eaLnBrk="1" hangingPunct="1">
              <a:defRPr/>
            </a:pPr>
            <a:r>
              <a:rPr lang="en-US" altLang="en-US" sz="5400" kern="0" dirty="0">
                <a:solidFill>
                  <a:schemeClr val="accent5">
                    <a:lumMod val="75000"/>
                  </a:schemeClr>
                </a:solidFill>
                <a:latin typeface="Calibri" panose="020F0502020204030204" pitchFamily="34" charset="0"/>
              </a:rPr>
              <a:t>Legal, Economic, and Political Views of the Trading System</a:t>
            </a:r>
          </a:p>
        </p:txBody>
      </p:sp>
      <p:pic>
        <p:nvPicPr>
          <p:cNvPr id="3" name="Picture 2">
            <a:extLst>
              <a:ext uri="{FF2B5EF4-FFF2-40B4-BE49-F238E27FC236}">
                <a16:creationId xmlns:a16="http://schemas.microsoft.com/office/drawing/2014/main" id="{B869D831-B4D9-8624-C26D-9E1FD6B1EAF5}"/>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3461398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The Three Professions</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9" name="TextBox 7"/>
          <p:cNvSpPr txBox="1">
            <a:spLocks noChangeArrowheads="1"/>
          </p:cNvSpPr>
          <p:nvPr/>
        </p:nvSpPr>
        <p:spPr bwMode="auto">
          <a:xfrm>
            <a:off x="2213756" y="5357951"/>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 Lawyers</a:t>
            </a:r>
          </a:p>
        </p:txBody>
      </p:sp>
      <p:sp>
        <p:nvSpPr>
          <p:cNvPr id="20" name="TextBox 8"/>
          <p:cNvSpPr txBox="1">
            <a:spLocks noChangeArrowheads="1"/>
          </p:cNvSpPr>
          <p:nvPr/>
        </p:nvSpPr>
        <p:spPr bwMode="auto">
          <a:xfrm>
            <a:off x="7261379" y="5357951"/>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Politicians</a:t>
            </a:r>
          </a:p>
          <a:p>
            <a:pPr algn="r" eaLnBrk="1" hangingPunct="1">
              <a:spcBef>
                <a:spcPct val="0"/>
              </a:spcBef>
              <a:buFontTx/>
              <a:buNone/>
            </a:pPr>
            <a:endParaRPr lang="en-US" altLang="en-US" b="1" dirty="0">
              <a:solidFill>
                <a:srgbClr val="002060"/>
              </a:solidFill>
            </a:endParaRPr>
          </a:p>
        </p:txBody>
      </p:sp>
      <p:sp>
        <p:nvSpPr>
          <p:cNvPr id="21" name="TextBox 6"/>
          <p:cNvSpPr txBox="1">
            <a:spLocks noChangeArrowheads="1"/>
          </p:cNvSpPr>
          <p:nvPr/>
        </p:nvSpPr>
        <p:spPr bwMode="auto">
          <a:xfrm>
            <a:off x="1565784" y="154945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Economists</a:t>
            </a:r>
          </a:p>
        </p:txBody>
      </p:sp>
      <p:pic>
        <p:nvPicPr>
          <p:cNvPr id="3" name="Picture 2">
            <a:extLst>
              <a:ext uri="{FF2B5EF4-FFF2-40B4-BE49-F238E27FC236}">
                <a16:creationId xmlns:a16="http://schemas.microsoft.com/office/drawing/2014/main" id="{F4D0C789-A174-D24A-35E8-6A0C8169DEDF}"/>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1203428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The Division of Labor</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3" name="Arrow: Down 4"/>
          <p:cNvSpPr/>
          <p:nvPr/>
        </p:nvSpPr>
        <p:spPr>
          <a:xfrm rot="2113995">
            <a:off x="4044901" y="2286241"/>
            <a:ext cx="486180" cy="2296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Arrow: Down 10"/>
          <p:cNvSpPr/>
          <p:nvPr/>
        </p:nvSpPr>
        <p:spPr>
          <a:xfrm rot="16200000">
            <a:off x="5861328" y="4863329"/>
            <a:ext cx="486180" cy="2583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7"/>
          <p:cNvSpPr txBox="1">
            <a:spLocks noChangeArrowheads="1"/>
          </p:cNvSpPr>
          <p:nvPr/>
        </p:nvSpPr>
        <p:spPr bwMode="auto">
          <a:xfrm>
            <a:off x="732318" y="3409114"/>
            <a:ext cx="472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 … and the lawyers</a:t>
            </a:r>
          </a:p>
          <a:p>
            <a:pPr eaLnBrk="1" hangingPunct="1">
              <a:spcBef>
                <a:spcPct val="0"/>
              </a:spcBef>
              <a:buFontTx/>
              <a:buNone/>
            </a:pPr>
            <a:r>
              <a:rPr lang="en-US" altLang="en-US" sz="2800" b="1" dirty="0">
                <a:solidFill>
                  <a:srgbClr val="002060"/>
                </a:solidFill>
              </a:rPr>
              <a:t>are responsible </a:t>
            </a:r>
          </a:p>
          <a:p>
            <a:pPr eaLnBrk="1" hangingPunct="1">
              <a:spcBef>
                <a:spcPct val="0"/>
              </a:spcBef>
              <a:buFontTx/>
              <a:buNone/>
            </a:pPr>
            <a:r>
              <a:rPr lang="en-US" altLang="en-US" sz="2800" b="1" dirty="0">
                <a:solidFill>
                  <a:srgbClr val="002060"/>
                </a:solidFill>
              </a:rPr>
              <a:t>for negotiating </a:t>
            </a:r>
          </a:p>
          <a:p>
            <a:pPr eaLnBrk="1" hangingPunct="1">
              <a:spcBef>
                <a:spcPct val="0"/>
              </a:spcBef>
              <a:buFontTx/>
              <a:buNone/>
            </a:pPr>
            <a:r>
              <a:rPr lang="en-US" altLang="en-US" sz="2800" b="1" dirty="0">
                <a:solidFill>
                  <a:srgbClr val="002060"/>
                </a:solidFill>
              </a:rPr>
              <a:t>and adjudicating </a:t>
            </a:r>
          </a:p>
          <a:p>
            <a:pPr eaLnBrk="1" hangingPunct="1">
              <a:spcBef>
                <a:spcPct val="0"/>
              </a:spcBef>
              <a:buFontTx/>
              <a:buNone/>
            </a:pPr>
            <a:r>
              <a:rPr lang="en-US" altLang="en-US" sz="2800" b="1" dirty="0">
                <a:solidFill>
                  <a:srgbClr val="002060"/>
                </a:solidFill>
              </a:rPr>
              <a:t>the agreements …</a:t>
            </a:r>
          </a:p>
        </p:txBody>
      </p:sp>
      <p:sp>
        <p:nvSpPr>
          <p:cNvPr id="23" name="TextBox 8"/>
          <p:cNvSpPr txBox="1">
            <a:spLocks noChangeArrowheads="1"/>
          </p:cNvSpPr>
          <p:nvPr/>
        </p:nvSpPr>
        <p:spPr bwMode="auto">
          <a:xfrm>
            <a:off x="7699131" y="3568659"/>
            <a:ext cx="407880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 but in the end the must  answer to the politicians, who alone decide what may be negotiated.</a:t>
            </a:r>
          </a:p>
          <a:p>
            <a:pPr algn="r" eaLnBrk="1" hangingPunct="1">
              <a:spcBef>
                <a:spcPct val="0"/>
              </a:spcBef>
              <a:buFontTx/>
              <a:buNone/>
            </a:pPr>
            <a:endParaRPr lang="en-US" altLang="en-US" sz="2800" b="1" dirty="0">
              <a:solidFill>
                <a:srgbClr val="002060"/>
              </a:solidFill>
            </a:endParaRPr>
          </a:p>
          <a:p>
            <a:pPr algn="r" eaLnBrk="1" hangingPunct="1">
              <a:spcBef>
                <a:spcPct val="0"/>
              </a:spcBef>
              <a:buFontTx/>
              <a:buNone/>
            </a:pPr>
            <a:endParaRPr lang="en-US" altLang="en-US" sz="2800" b="1" dirty="0">
              <a:solidFill>
                <a:srgbClr val="002060"/>
              </a:solidFill>
            </a:endParaRPr>
          </a:p>
          <a:p>
            <a:pPr algn="r" eaLnBrk="1" hangingPunct="1">
              <a:spcBef>
                <a:spcPct val="0"/>
              </a:spcBef>
              <a:buFontTx/>
              <a:buNone/>
            </a:pPr>
            <a:endParaRPr lang="en-US" altLang="en-US" b="1" dirty="0">
              <a:solidFill>
                <a:srgbClr val="002060"/>
              </a:solidFill>
            </a:endParaRPr>
          </a:p>
        </p:txBody>
      </p:sp>
      <p:sp>
        <p:nvSpPr>
          <p:cNvPr id="24" name="TextBox 6"/>
          <p:cNvSpPr txBox="1">
            <a:spLocks noChangeArrowheads="1"/>
          </p:cNvSpPr>
          <p:nvPr/>
        </p:nvSpPr>
        <p:spPr bwMode="auto">
          <a:xfrm>
            <a:off x="1608618" y="1443562"/>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In this system the economists inspire us …</a:t>
            </a:r>
          </a:p>
        </p:txBody>
      </p:sp>
      <p:pic>
        <p:nvPicPr>
          <p:cNvPr id="4" name="Picture 3">
            <a:extLst>
              <a:ext uri="{FF2B5EF4-FFF2-40B4-BE49-F238E27FC236}">
                <a16:creationId xmlns:a16="http://schemas.microsoft.com/office/drawing/2014/main" id="{1015536D-A89F-E1B3-B371-218030E53013}"/>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3154830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402770" y="115684"/>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What Three Different Professions</a:t>
            </a:r>
            <a:br>
              <a:rPr lang="en-US" altLang="en-US" sz="3900" kern="0" dirty="0">
                <a:solidFill>
                  <a:srgbClr val="002060"/>
                </a:solidFill>
                <a:latin typeface="Calibri" panose="020F0502020204030204" pitchFamily="34" charset="0"/>
              </a:rPr>
            </a:br>
            <a:r>
              <a:rPr lang="en-US" altLang="en-US" sz="3900" kern="0" dirty="0">
                <a:solidFill>
                  <a:srgbClr val="002060"/>
                </a:solidFill>
                <a:latin typeface="Calibri" panose="020F0502020204030204" pitchFamily="34" charset="0"/>
              </a:rPr>
              <a:t>Seek from the Trading System</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9" name="TextBox 7"/>
          <p:cNvSpPr txBox="1">
            <a:spLocks noChangeArrowheads="1"/>
          </p:cNvSpPr>
          <p:nvPr/>
        </p:nvSpPr>
        <p:spPr bwMode="auto">
          <a:xfrm>
            <a:off x="1121226" y="5369399"/>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 Lawyers: Clarity</a:t>
            </a:r>
          </a:p>
        </p:txBody>
      </p:sp>
      <p:sp>
        <p:nvSpPr>
          <p:cNvPr id="20" name="TextBox 8"/>
          <p:cNvSpPr txBox="1">
            <a:spLocks noChangeArrowheads="1"/>
          </p:cNvSpPr>
          <p:nvPr/>
        </p:nvSpPr>
        <p:spPr bwMode="auto">
          <a:xfrm>
            <a:off x="7261378" y="5357951"/>
            <a:ext cx="49288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Politicians: Sovereignty</a:t>
            </a:r>
          </a:p>
          <a:p>
            <a:pPr algn="r" eaLnBrk="1" hangingPunct="1">
              <a:spcBef>
                <a:spcPct val="0"/>
              </a:spcBef>
              <a:buFontTx/>
              <a:buNone/>
            </a:pPr>
            <a:endParaRPr lang="en-US" altLang="en-US" b="1" dirty="0">
              <a:solidFill>
                <a:srgbClr val="002060"/>
              </a:solidFill>
            </a:endParaRPr>
          </a:p>
        </p:txBody>
      </p:sp>
      <p:sp>
        <p:nvSpPr>
          <p:cNvPr id="21" name="TextBox 6"/>
          <p:cNvSpPr txBox="1">
            <a:spLocks noChangeArrowheads="1"/>
          </p:cNvSpPr>
          <p:nvPr/>
        </p:nvSpPr>
        <p:spPr bwMode="auto">
          <a:xfrm>
            <a:off x="1565784" y="154945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Economists: Liberalization</a:t>
            </a:r>
          </a:p>
        </p:txBody>
      </p:sp>
      <p:sp>
        <p:nvSpPr>
          <p:cNvPr id="13" name="TextBox 10"/>
          <p:cNvSpPr txBox="1">
            <a:spLocks noChangeArrowheads="1"/>
          </p:cNvSpPr>
          <p:nvPr/>
        </p:nvSpPr>
        <p:spPr bwMode="auto">
          <a:xfrm>
            <a:off x="196837" y="2455553"/>
            <a:ext cx="403383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dirty="0">
                <a:solidFill>
                  <a:srgbClr val="002060"/>
                </a:solidFill>
              </a:rPr>
              <a:t>How can we design a system</a:t>
            </a:r>
          </a:p>
          <a:p>
            <a:pPr eaLnBrk="1" hangingPunct="1">
              <a:spcBef>
                <a:spcPct val="0"/>
              </a:spcBef>
              <a:buFontTx/>
              <a:buNone/>
            </a:pPr>
            <a:r>
              <a:rPr lang="en-US" altLang="en-US" sz="2500" b="1" dirty="0">
                <a:solidFill>
                  <a:srgbClr val="002060"/>
                </a:solidFill>
              </a:rPr>
              <a:t>that maximizes all three of</a:t>
            </a:r>
          </a:p>
          <a:p>
            <a:pPr eaLnBrk="1" hangingPunct="1">
              <a:spcBef>
                <a:spcPct val="0"/>
              </a:spcBef>
              <a:buFontTx/>
              <a:buNone/>
            </a:pPr>
            <a:r>
              <a:rPr lang="en-US" altLang="en-US" sz="2500" b="1" dirty="0">
                <a:solidFill>
                  <a:srgbClr val="002060"/>
                </a:solidFill>
              </a:rPr>
              <a:t>these desiderata?</a:t>
            </a:r>
          </a:p>
        </p:txBody>
      </p:sp>
      <p:pic>
        <p:nvPicPr>
          <p:cNvPr id="4" name="Picture 3">
            <a:extLst>
              <a:ext uri="{FF2B5EF4-FFF2-40B4-BE49-F238E27FC236}">
                <a16:creationId xmlns:a16="http://schemas.microsoft.com/office/drawing/2014/main" id="{550B0E12-E3CD-DDA0-294C-4B33A7225A61}"/>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3296225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402770" y="115684"/>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The Trade-Offs among these Three Desiderata</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0" name="TextBox 8"/>
          <p:cNvSpPr txBox="1">
            <a:spLocks noChangeArrowheads="1"/>
          </p:cNvSpPr>
          <p:nvPr/>
        </p:nvSpPr>
        <p:spPr bwMode="auto">
          <a:xfrm>
            <a:off x="7261378" y="5357951"/>
            <a:ext cx="3343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Sovereignty</a:t>
            </a:r>
          </a:p>
          <a:p>
            <a:pPr algn="r" eaLnBrk="1" hangingPunct="1">
              <a:spcBef>
                <a:spcPct val="0"/>
              </a:spcBef>
              <a:buFontTx/>
              <a:buNone/>
            </a:pPr>
            <a:endParaRPr lang="en-US" altLang="en-US" b="1" dirty="0">
              <a:solidFill>
                <a:srgbClr val="002060"/>
              </a:solidFill>
            </a:endParaRPr>
          </a:p>
        </p:txBody>
      </p:sp>
      <p:sp>
        <p:nvSpPr>
          <p:cNvPr id="21" name="TextBox 6"/>
          <p:cNvSpPr txBox="1">
            <a:spLocks noChangeArrowheads="1"/>
          </p:cNvSpPr>
          <p:nvPr/>
        </p:nvSpPr>
        <p:spPr bwMode="auto">
          <a:xfrm>
            <a:off x="1565784" y="154945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Liberalization</a:t>
            </a:r>
          </a:p>
        </p:txBody>
      </p:sp>
      <p:sp>
        <p:nvSpPr>
          <p:cNvPr id="14" name="TextBox 10"/>
          <p:cNvSpPr txBox="1">
            <a:spLocks noChangeArrowheads="1"/>
          </p:cNvSpPr>
          <p:nvPr/>
        </p:nvSpPr>
        <p:spPr bwMode="auto">
          <a:xfrm>
            <a:off x="887399" y="2143129"/>
            <a:ext cx="40338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dirty="0">
                <a:solidFill>
                  <a:srgbClr val="002060"/>
                </a:solidFill>
              </a:rPr>
              <a:t>Suppose that we start in neutral and can move to any point in the triangle. Which one or two of these objectives should we prioritize? Which one or </a:t>
            </a:r>
          </a:p>
          <a:p>
            <a:pPr eaLnBrk="1" hangingPunct="1">
              <a:spcBef>
                <a:spcPct val="0"/>
              </a:spcBef>
              <a:buFontTx/>
              <a:buNone/>
            </a:pPr>
            <a:r>
              <a:rPr lang="en-US" altLang="en-US" sz="2200" b="1" dirty="0">
                <a:solidFill>
                  <a:srgbClr val="002060"/>
                </a:solidFill>
              </a:rPr>
              <a:t>two should we </a:t>
            </a:r>
          </a:p>
          <a:p>
            <a:pPr eaLnBrk="1" hangingPunct="1">
              <a:spcBef>
                <a:spcPct val="0"/>
              </a:spcBef>
              <a:buFontTx/>
              <a:buNone/>
            </a:pPr>
            <a:r>
              <a:rPr lang="en-US" altLang="en-US" sz="2200" b="1" dirty="0">
                <a:solidFill>
                  <a:srgbClr val="002060"/>
                </a:solidFill>
              </a:rPr>
              <a:t>deemphasize?</a:t>
            </a:r>
          </a:p>
        </p:txBody>
      </p:sp>
      <p:sp>
        <p:nvSpPr>
          <p:cNvPr id="22" name="Cross 21"/>
          <p:cNvSpPr/>
          <p:nvPr/>
        </p:nvSpPr>
        <p:spPr>
          <a:xfrm>
            <a:off x="5964506" y="4191989"/>
            <a:ext cx="381000" cy="381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 name="Right Arrow 3"/>
          <p:cNvSpPr/>
          <p:nvPr/>
        </p:nvSpPr>
        <p:spPr>
          <a:xfrm rot="1621039">
            <a:off x="6875731" y="4855564"/>
            <a:ext cx="912812"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bg1"/>
              </a:solidFill>
            </a:endParaRPr>
          </a:p>
        </p:txBody>
      </p:sp>
      <p:sp>
        <p:nvSpPr>
          <p:cNvPr id="24" name="Right Arrow 13"/>
          <p:cNvSpPr/>
          <p:nvPr/>
        </p:nvSpPr>
        <p:spPr>
          <a:xfrm rot="9075673">
            <a:off x="4604019" y="4860327"/>
            <a:ext cx="912813"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bg1"/>
              </a:solidFill>
            </a:endParaRPr>
          </a:p>
        </p:txBody>
      </p:sp>
      <p:sp>
        <p:nvSpPr>
          <p:cNvPr id="25" name="Right Arrow 14"/>
          <p:cNvSpPr/>
          <p:nvPr/>
        </p:nvSpPr>
        <p:spPr>
          <a:xfrm rot="16200000">
            <a:off x="5703362" y="3229171"/>
            <a:ext cx="912813"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bg1"/>
              </a:solidFill>
            </a:endParaRPr>
          </a:p>
        </p:txBody>
      </p:sp>
      <p:sp>
        <p:nvSpPr>
          <p:cNvPr id="26" name="TextBox 7"/>
          <p:cNvSpPr txBox="1">
            <a:spLocks noChangeArrowheads="1"/>
          </p:cNvSpPr>
          <p:nvPr/>
        </p:nvSpPr>
        <p:spPr bwMode="auto">
          <a:xfrm>
            <a:off x="2446316" y="5369399"/>
            <a:ext cx="3399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Clarity</a:t>
            </a:r>
          </a:p>
        </p:txBody>
      </p:sp>
      <p:pic>
        <p:nvPicPr>
          <p:cNvPr id="4" name="Picture 3">
            <a:extLst>
              <a:ext uri="{FF2B5EF4-FFF2-40B4-BE49-F238E27FC236}">
                <a16:creationId xmlns:a16="http://schemas.microsoft.com/office/drawing/2014/main" id="{BB006DE0-3EFB-76D4-1BBE-CBF63D56DDD9}"/>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1344914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50457" y="155887"/>
            <a:ext cx="1055420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Prizing Liberalization and Clarity over Sovereignty</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0" name="TextBox 8"/>
          <p:cNvSpPr txBox="1">
            <a:spLocks noChangeArrowheads="1"/>
          </p:cNvSpPr>
          <p:nvPr/>
        </p:nvSpPr>
        <p:spPr bwMode="auto">
          <a:xfrm>
            <a:off x="7261378" y="5357951"/>
            <a:ext cx="3343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Sovereignty</a:t>
            </a:r>
          </a:p>
          <a:p>
            <a:pPr algn="r" eaLnBrk="1" hangingPunct="1">
              <a:spcBef>
                <a:spcPct val="0"/>
              </a:spcBef>
              <a:buFontTx/>
              <a:buNone/>
            </a:pPr>
            <a:endParaRPr lang="en-US" altLang="en-US" b="1" dirty="0">
              <a:solidFill>
                <a:srgbClr val="002060"/>
              </a:solidFill>
            </a:endParaRPr>
          </a:p>
        </p:txBody>
      </p:sp>
      <p:sp>
        <p:nvSpPr>
          <p:cNvPr id="21" name="TextBox 6"/>
          <p:cNvSpPr txBox="1">
            <a:spLocks noChangeArrowheads="1"/>
          </p:cNvSpPr>
          <p:nvPr/>
        </p:nvSpPr>
        <p:spPr bwMode="auto">
          <a:xfrm>
            <a:off x="1565784" y="154945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Liberalization</a:t>
            </a:r>
          </a:p>
        </p:txBody>
      </p:sp>
      <p:sp>
        <p:nvSpPr>
          <p:cNvPr id="22" name="Cross 21"/>
          <p:cNvSpPr/>
          <p:nvPr/>
        </p:nvSpPr>
        <p:spPr>
          <a:xfrm>
            <a:off x="4800600" y="3739589"/>
            <a:ext cx="381000" cy="381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6" name="TextBox 10"/>
          <p:cNvSpPr txBox="1">
            <a:spLocks noChangeArrowheads="1"/>
          </p:cNvSpPr>
          <p:nvPr/>
        </p:nvSpPr>
        <p:spPr bwMode="auto">
          <a:xfrm>
            <a:off x="819604" y="2072671"/>
            <a:ext cx="4267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dirty="0">
                <a:solidFill>
                  <a:srgbClr val="002060"/>
                </a:solidFill>
              </a:rPr>
              <a:t>If we prize liberalization and clarity over sovereignty, we could </a:t>
            </a:r>
          </a:p>
          <a:p>
            <a:pPr eaLnBrk="1" hangingPunct="1">
              <a:spcBef>
                <a:spcPct val="0"/>
              </a:spcBef>
              <a:buFontTx/>
              <a:buNone/>
            </a:pPr>
            <a:r>
              <a:rPr lang="en-US" altLang="en-US" sz="2100" b="1" dirty="0">
                <a:solidFill>
                  <a:srgbClr val="002060"/>
                </a:solidFill>
              </a:rPr>
              <a:t>replicate the coercive treaties </a:t>
            </a:r>
          </a:p>
          <a:p>
            <a:pPr eaLnBrk="1" hangingPunct="1">
              <a:spcBef>
                <a:spcPct val="0"/>
              </a:spcBef>
              <a:buFontTx/>
              <a:buNone/>
            </a:pPr>
            <a:r>
              <a:rPr lang="en-US" altLang="en-US" sz="2100" b="1" dirty="0">
                <a:solidFill>
                  <a:srgbClr val="002060"/>
                </a:solidFill>
              </a:rPr>
              <a:t>of the 19</a:t>
            </a:r>
            <a:r>
              <a:rPr lang="en-US" altLang="en-US" sz="2100" b="1" baseline="30000" dirty="0">
                <a:solidFill>
                  <a:srgbClr val="002060"/>
                </a:solidFill>
              </a:rPr>
              <a:t>th</a:t>
            </a:r>
            <a:r>
              <a:rPr lang="en-US" altLang="en-US" sz="2100" b="1" dirty="0">
                <a:solidFill>
                  <a:srgbClr val="002060"/>
                </a:solidFill>
              </a:rPr>
              <a:t> century that </a:t>
            </a:r>
          </a:p>
          <a:p>
            <a:pPr eaLnBrk="1" hangingPunct="1">
              <a:spcBef>
                <a:spcPct val="0"/>
              </a:spcBef>
              <a:buFontTx/>
              <a:buNone/>
            </a:pPr>
            <a:r>
              <a:rPr lang="en-US" altLang="en-US" sz="2100" b="1" dirty="0">
                <a:solidFill>
                  <a:srgbClr val="002060"/>
                </a:solidFill>
              </a:rPr>
              <a:t>were forced on China,</a:t>
            </a:r>
          </a:p>
          <a:p>
            <a:pPr eaLnBrk="1" hangingPunct="1">
              <a:spcBef>
                <a:spcPct val="0"/>
              </a:spcBef>
              <a:buFontTx/>
              <a:buNone/>
            </a:pPr>
            <a:r>
              <a:rPr lang="en-US" altLang="en-US" sz="2100" b="1" dirty="0">
                <a:solidFill>
                  <a:srgbClr val="002060"/>
                </a:solidFill>
              </a:rPr>
              <a:t>the Congo, Egypt, </a:t>
            </a:r>
          </a:p>
          <a:p>
            <a:pPr eaLnBrk="1" hangingPunct="1">
              <a:spcBef>
                <a:spcPct val="0"/>
              </a:spcBef>
              <a:buFontTx/>
              <a:buNone/>
            </a:pPr>
            <a:r>
              <a:rPr lang="en-US" altLang="en-US" sz="2100" b="1" dirty="0">
                <a:solidFill>
                  <a:srgbClr val="002060"/>
                </a:solidFill>
              </a:rPr>
              <a:t>Japan, Morocco, </a:t>
            </a:r>
          </a:p>
          <a:p>
            <a:pPr eaLnBrk="1" hangingPunct="1">
              <a:spcBef>
                <a:spcPct val="0"/>
              </a:spcBef>
              <a:buFontTx/>
              <a:buNone/>
            </a:pPr>
            <a:r>
              <a:rPr lang="en-US" altLang="en-US" sz="2100" b="1" dirty="0">
                <a:solidFill>
                  <a:srgbClr val="002060"/>
                </a:solidFill>
              </a:rPr>
              <a:t>Tunis, Turkey, etc.</a:t>
            </a:r>
          </a:p>
        </p:txBody>
      </p:sp>
      <p:sp>
        <p:nvSpPr>
          <p:cNvPr id="27" name="TextBox 7"/>
          <p:cNvSpPr txBox="1">
            <a:spLocks noChangeArrowheads="1"/>
          </p:cNvSpPr>
          <p:nvPr/>
        </p:nvSpPr>
        <p:spPr bwMode="auto">
          <a:xfrm>
            <a:off x="2446316" y="5369399"/>
            <a:ext cx="3399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Clarity</a:t>
            </a:r>
          </a:p>
        </p:txBody>
      </p:sp>
      <p:pic>
        <p:nvPicPr>
          <p:cNvPr id="4" name="Picture 3">
            <a:extLst>
              <a:ext uri="{FF2B5EF4-FFF2-40B4-BE49-F238E27FC236}">
                <a16:creationId xmlns:a16="http://schemas.microsoft.com/office/drawing/2014/main" id="{CB9D8EFF-2B7E-FDAB-7402-65EC1904AB5A}"/>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1135149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txBox="1">
            <a:spLocks noChangeArrowheads="1"/>
          </p:cNvSpPr>
          <p:nvPr/>
        </p:nvSpPr>
        <p:spPr>
          <a:xfrm>
            <a:off x="706583" y="3509329"/>
            <a:ext cx="10603675" cy="1143000"/>
          </a:xfrm>
          <a:prstGeom prst="rect">
            <a:avLst/>
          </a:prstGeom>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eaLnBrk="1" hangingPunct="1">
              <a:defRPr/>
            </a:pPr>
            <a:r>
              <a:rPr lang="en-US" sz="5400" dirty="0">
                <a:solidFill>
                  <a:schemeClr val="accent1">
                    <a:lumMod val="50000"/>
                  </a:schemeClr>
                </a:solidFill>
                <a:latin typeface="+mn-lt"/>
              </a:rPr>
              <a:t>Topic I:</a:t>
            </a:r>
          </a:p>
          <a:p>
            <a:pPr algn="ctr" eaLnBrk="1" hangingPunct="1">
              <a:defRPr/>
            </a:pPr>
            <a:r>
              <a:rPr lang="en-US" sz="5400" dirty="0">
                <a:solidFill>
                  <a:schemeClr val="accent1">
                    <a:lumMod val="50000"/>
                  </a:schemeClr>
                </a:solidFill>
                <a:latin typeface="+mn-lt"/>
              </a:rPr>
              <a:t>What Is the Purpose of the International Trading System?</a:t>
            </a:r>
          </a:p>
        </p:txBody>
      </p:sp>
      <p:pic>
        <p:nvPicPr>
          <p:cNvPr id="3" name="Picture 2">
            <a:extLst>
              <a:ext uri="{FF2B5EF4-FFF2-40B4-BE49-F238E27FC236}">
                <a16:creationId xmlns:a16="http://schemas.microsoft.com/office/drawing/2014/main" id="{A2D84A11-7EC6-4706-2C13-8E10497BAB52}"/>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3004545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50457" y="155887"/>
            <a:ext cx="1055420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Prizing Sovereignty and Liberalization over Clarity</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0" name="TextBox 8"/>
          <p:cNvSpPr txBox="1">
            <a:spLocks noChangeArrowheads="1"/>
          </p:cNvSpPr>
          <p:nvPr/>
        </p:nvSpPr>
        <p:spPr bwMode="auto">
          <a:xfrm>
            <a:off x="7261378" y="5357951"/>
            <a:ext cx="3343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Sovereignty</a:t>
            </a:r>
          </a:p>
          <a:p>
            <a:pPr algn="r" eaLnBrk="1" hangingPunct="1">
              <a:spcBef>
                <a:spcPct val="0"/>
              </a:spcBef>
              <a:buFontTx/>
              <a:buNone/>
            </a:pPr>
            <a:endParaRPr lang="en-US" altLang="en-US" b="1" dirty="0">
              <a:solidFill>
                <a:srgbClr val="002060"/>
              </a:solidFill>
            </a:endParaRPr>
          </a:p>
        </p:txBody>
      </p:sp>
      <p:sp>
        <p:nvSpPr>
          <p:cNvPr id="21" name="TextBox 6"/>
          <p:cNvSpPr txBox="1">
            <a:spLocks noChangeArrowheads="1"/>
          </p:cNvSpPr>
          <p:nvPr/>
        </p:nvSpPr>
        <p:spPr bwMode="auto">
          <a:xfrm>
            <a:off x="1565784" y="154945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Liberalization</a:t>
            </a:r>
          </a:p>
        </p:txBody>
      </p:sp>
      <p:sp>
        <p:nvSpPr>
          <p:cNvPr id="22" name="Cross 21"/>
          <p:cNvSpPr/>
          <p:nvPr/>
        </p:nvSpPr>
        <p:spPr>
          <a:xfrm>
            <a:off x="7024638" y="3631815"/>
            <a:ext cx="381000" cy="381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 name="TextBox 10"/>
          <p:cNvSpPr txBox="1">
            <a:spLocks noChangeArrowheads="1"/>
          </p:cNvSpPr>
          <p:nvPr/>
        </p:nvSpPr>
        <p:spPr bwMode="auto">
          <a:xfrm>
            <a:off x="7113376" y="2140664"/>
            <a:ext cx="3491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200" b="1" dirty="0">
                <a:solidFill>
                  <a:srgbClr val="002060"/>
                </a:solidFill>
              </a:rPr>
              <a:t>If we prize sovereignty and liberalization over clarity, we could be satisfied with the autonomous </a:t>
            </a:r>
            <a:br>
              <a:rPr lang="en-US" altLang="en-US" sz="2200" b="1" dirty="0">
                <a:solidFill>
                  <a:srgbClr val="002060"/>
                </a:solidFill>
              </a:rPr>
            </a:br>
            <a:r>
              <a:rPr lang="en-US" altLang="en-US" sz="2200" b="1" dirty="0">
                <a:solidFill>
                  <a:srgbClr val="002060"/>
                </a:solidFill>
              </a:rPr>
              <a:t>liberalization advocated </a:t>
            </a:r>
            <a:br>
              <a:rPr lang="en-US" altLang="en-US" sz="2200" b="1" dirty="0">
                <a:solidFill>
                  <a:srgbClr val="002060"/>
                </a:solidFill>
              </a:rPr>
            </a:br>
            <a:r>
              <a:rPr lang="en-US" altLang="en-US" sz="2200" b="1" dirty="0">
                <a:solidFill>
                  <a:srgbClr val="002060"/>
                </a:solidFill>
              </a:rPr>
              <a:t>by Cobden, Mill,</a:t>
            </a:r>
            <a:br>
              <a:rPr lang="en-US" altLang="en-US" sz="2200" b="1" dirty="0">
                <a:solidFill>
                  <a:srgbClr val="002060"/>
                </a:solidFill>
              </a:rPr>
            </a:br>
            <a:r>
              <a:rPr lang="en-US" altLang="en-US" sz="2200" b="1" dirty="0">
                <a:solidFill>
                  <a:srgbClr val="002060"/>
                </a:solidFill>
              </a:rPr>
              <a:t>  Bhagwati,</a:t>
            </a:r>
          </a:p>
          <a:p>
            <a:pPr algn="r" eaLnBrk="1" hangingPunct="1">
              <a:spcBef>
                <a:spcPct val="0"/>
              </a:spcBef>
              <a:buFontTx/>
              <a:buNone/>
            </a:pPr>
            <a:r>
              <a:rPr lang="en-US" altLang="en-US" sz="2200" b="1" i="1" dirty="0">
                <a:solidFill>
                  <a:srgbClr val="002060"/>
                </a:solidFill>
              </a:rPr>
              <a:t>et al</a:t>
            </a:r>
            <a:r>
              <a:rPr lang="en-US" altLang="en-US" sz="2200" b="1" dirty="0">
                <a:solidFill>
                  <a:srgbClr val="002060"/>
                </a:solidFill>
              </a:rPr>
              <a:t>. </a:t>
            </a:r>
          </a:p>
        </p:txBody>
      </p:sp>
      <p:sp>
        <p:nvSpPr>
          <p:cNvPr id="24" name="TextBox 7"/>
          <p:cNvSpPr txBox="1">
            <a:spLocks noChangeArrowheads="1"/>
          </p:cNvSpPr>
          <p:nvPr/>
        </p:nvSpPr>
        <p:spPr bwMode="auto">
          <a:xfrm>
            <a:off x="2446316" y="5369399"/>
            <a:ext cx="3399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Clarity</a:t>
            </a:r>
          </a:p>
        </p:txBody>
      </p:sp>
      <p:pic>
        <p:nvPicPr>
          <p:cNvPr id="4" name="Picture 3">
            <a:extLst>
              <a:ext uri="{FF2B5EF4-FFF2-40B4-BE49-F238E27FC236}">
                <a16:creationId xmlns:a16="http://schemas.microsoft.com/office/drawing/2014/main" id="{97C4E988-18DC-604A-A4AD-0E2A7794A7AE}"/>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3881342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50457" y="155887"/>
            <a:ext cx="1055420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Prizing Clarity over Sovereignty and Liberalization</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9" name="TextBox 7"/>
          <p:cNvSpPr txBox="1">
            <a:spLocks noChangeArrowheads="1"/>
          </p:cNvSpPr>
          <p:nvPr/>
        </p:nvSpPr>
        <p:spPr bwMode="auto">
          <a:xfrm>
            <a:off x="2446316" y="5369399"/>
            <a:ext cx="3399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Clarity</a:t>
            </a:r>
          </a:p>
        </p:txBody>
      </p:sp>
      <p:sp>
        <p:nvSpPr>
          <p:cNvPr id="20" name="TextBox 8"/>
          <p:cNvSpPr txBox="1">
            <a:spLocks noChangeArrowheads="1"/>
          </p:cNvSpPr>
          <p:nvPr/>
        </p:nvSpPr>
        <p:spPr bwMode="auto">
          <a:xfrm>
            <a:off x="7261378" y="5357951"/>
            <a:ext cx="3343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Sovereignty</a:t>
            </a:r>
          </a:p>
          <a:p>
            <a:pPr algn="r" eaLnBrk="1" hangingPunct="1">
              <a:spcBef>
                <a:spcPct val="0"/>
              </a:spcBef>
              <a:buFontTx/>
              <a:buNone/>
            </a:pPr>
            <a:endParaRPr lang="en-US" altLang="en-US" b="1" dirty="0">
              <a:solidFill>
                <a:srgbClr val="002060"/>
              </a:solidFill>
            </a:endParaRPr>
          </a:p>
        </p:txBody>
      </p:sp>
      <p:sp>
        <p:nvSpPr>
          <p:cNvPr id="21" name="TextBox 6"/>
          <p:cNvSpPr txBox="1">
            <a:spLocks noChangeArrowheads="1"/>
          </p:cNvSpPr>
          <p:nvPr/>
        </p:nvSpPr>
        <p:spPr bwMode="auto">
          <a:xfrm>
            <a:off x="1565784" y="154945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Liberalization</a:t>
            </a:r>
          </a:p>
        </p:txBody>
      </p:sp>
      <p:sp>
        <p:nvSpPr>
          <p:cNvPr id="22" name="Cross 21"/>
          <p:cNvSpPr/>
          <p:nvPr/>
        </p:nvSpPr>
        <p:spPr>
          <a:xfrm>
            <a:off x="3652056" y="5435056"/>
            <a:ext cx="381000" cy="381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4" name="TextBox 11"/>
          <p:cNvSpPr txBox="1">
            <a:spLocks noChangeArrowheads="1"/>
          </p:cNvSpPr>
          <p:nvPr/>
        </p:nvSpPr>
        <p:spPr bwMode="auto">
          <a:xfrm>
            <a:off x="1041074" y="2198275"/>
            <a:ext cx="4419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dirty="0">
                <a:solidFill>
                  <a:srgbClr val="002060"/>
                </a:solidFill>
              </a:rPr>
              <a:t>If we prize clarity over both</a:t>
            </a:r>
          </a:p>
          <a:p>
            <a:pPr eaLnBrk="1" hangingPunct="1">
              <a:spcBef>
                <a:spcPct val="0"/>
              </a:spcBef>
              <a:buFontTx/>
              <a:buNone/>
            </a:pPr>
            <a:r>
              <a:rPr lang="en-US" altLang="en-US" sz="2200" b="1" dirty="0">
                <a:solidFill>
                  <a:srgbClr val="002060"/>
                </a:solidFill>
              </a:rPr>
              <a:t>liberalization and sovereignty,</a:t>
            </a:r>
          </a:p>
          <a:p>
            <a:pPr eaLnBrk="1" hangingPunct="1">
              <a:spcBef>
                <a:spcPct val="0"/>
              </a:spcBef>
              <a:buFontTx/>
              <a:buNone/>
            </a:pPr>
            <a:r>
              <a:rPr lang="en-US" altLang="en-US" sz="2200" b="1" dirty="0">
                <a:solidFill>
                  <a:srgbClr val="002060"/>
                </a:solidFill>
              </a:rPr>
              <a:t>we might require that </a:t>
            </a:r>
          </a:p>
          <a:p>
            <a:pPr eaLnBrk="1" hangingPunct="1">
              <a:spcBef>
                <a:spcPct val="0"/>
              </a:spcBef>
              <a:buFontTx/>
              <a:buNone/>
            </a:pPr>
            <a:r>
              <a:rPr lang="en-US" altLang="en-US" sz="2200" b="1" dirty="0">
                <a:solidFill>
                  <a:srgbClr val="002060"/>
                </a:solidFill>
              </a:rPr>
              <a:t>countries apply measures</a:t>
            </a:r>
          </a:p>
          <a:p>
            <a:pPr eaLnBrk="1" hangingPunct="1">
              <a:spcBef>
                <a:spcPct val="0"/>
              </a:spcBef>
              <a:buFontTx/>
              <a:buNone/>
            </a:pPr>
            <a:r>
              <a:rPr lang="en-US" altLang="en-US" sz="2200" b="1" dirty="0">
                <a:solidFill>
                  <a:srgbClr val="002060"/>
                </a:solidFill>
              </a:rPr>
              <a:t>tariffs, regulations, etc. </a:t>
            </a:r>
          </a:p>
          <a:p>
            <a:pPr eaLnBrk="1" hangingPunct="1">
              <a:spcBef>
                <a:spcPct val="0"/>
              </a:spcBef>
              <a:buFontTx/>
              <a:buNone/>
            </a:pPr>
            <a:r>
              <a:rPr lang="en-US" altLang="en-US" sz="2200" b="1" dirty="0">
                <a:solidFill>
                  <a:srgbClr val="002060"/>
                </a:solidFill>
              </a:rPr>
              <a:t>only at their bound </a:t>
            </a:r>
          </a:p>
          <a:p>
            <a:pPr eaLnBrk="1" hangingPunct="1">
              <a:spcBef>
                <a:spcPct val="0"/>
              </a:spcBef>
              <a:buFontTx/>
              <a:buNone/>
            </a:pPr>
            <a:r>
              <a:rPr lang="en-US" altLang="en-US" sz="2200" b="1" dirty="0">
                <a:solidFill>
                  <a:srgbClr val="002060"/>
                </a:solidFill>
              </a:rPr>
              <a:t>rates. </a:t>
            </a:r>
          </a:p>
        </p:txBody>
      </p:sp>
      <p:pic>
        <p:nvPicPr>
          <p:cNvPr id="4" name="Picture 3">
            <a:extLst>
              <a:ext uri="{FF2B5EF4-FFF2-40B4-BE49-F238E27FC236}">
                <a16:creationId xmlns:a16="http://schemas.microsoft.com/office/drawing/2014/main" id="{AC097532-1144-4EED-F017-84C41D03B97A}"/>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1751711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2"/>
          <p:cNvSpPr txBox="1">
            <a:spLocks noChangeArrowheads="1"/>
          </p:cNvSpPr>
          <p:nvPr/>
        </p:nvSpPr>
        <p:spPr>
          <a:xfrm>
            <a:off x="486887" y="155887"/>
            <a:ext cx="1011777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rgbClr val="002060"/>
                </a:solidFill>
                <a:latin typeface="Calibri" panose="020F0502020204030204" pitchFamily="34" charset="0"/>
              </a:rPr>
              <a:t>The Imperfect Trade-Offs with which We Live</a:t>
            </a:r>
          </a:p>
        </p:txBody>
      </p:sp>
      <p:sp>
        <p:nvSpPr>
          <p:cNvPr id="18" name="Isosceles Triangle 17"/>
          <p:cNvSpPr/>
          <p:nvPr/>
        </p:nvSpPr>
        <p:spPr>
          <a:xfrm>
            <a:off x="3705878" y="2074720"/>
            <a:ext cx="4876800" cy="365760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9" name="TextBox 7"/>
          <p:cNvSpPr txBox="1">
            <a:spLocks noChangeArrowheads="1"/>
          </p:cNvSpPr>
          <p:nvPr/>
        </p:nvSpPr>
        <p:spPr bwMode="auto">
          <a:xfrm>
            <a:off x="2446316" y="5369399"/>
            <a:ext cx="3399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2060"/>
                </a:solidFill>
              </a:rPr>
              <a:t>Clarity</a:t>
            </a:r>
          </a:p>
        </p:txBody>
      </p:sp>
      <p:sp>
        <p:nvSpPr>
          <p:cNvPr id="20" name="TextBox 8"/>
          <p:cNvSpPr txBox="1">
            <a:spLocks noChangeArrowheads="1"/>
          </p:cNvSpPr>
          <p:nvPr/>
        </p:nvSpPr>
        <p:spPr bwMode="auto">
          <a:xfrm>
            <a:off x="7261378" y="5357951"/>
            <a:ext cx="3343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800" b="1" dirty="0">
                <a:solidFill>
                  <a:srgbClr val="002060"/>
                </a:solidFill>
              </a:rPr>
              <a:t>Sovereignty</a:t>
            </a:r>
          </a:p>
          <a:p>
            <a:pPr algn="r" eaLnBrk="1" hangingPunct="1">
              <a:spcBef>
                <a:spcPct val="0"/>
              </a:spcBef>
              <a:buFontTx/>
              <a:buNone/>
            </a:pPr>
            <a:endParaRPr lang="en-US" altLang="en-US" b="1" dirty="0">
              <a:solidFill>
                <a:srgbClr val="002060"/>
              </a:solidFill>
            </a:endParaRPr>
          </a:p>
        </p:txBody>
      </p:sp>
      <p:sp>
        <p:nvSpPr>
          <p:cNvPr id="21" name="TextBox 6"/>
          <p:cNvSpPr txBox="1">
            <a:spLocks noChangeArrowheads="1"/>
          </p:cNvSpPr>
          <p:nvPr/>
        </p:nvSpPr>
        <p:spPr bwMode="auto">
          <a:xfrm>
            <a:off x="1565784" y="154945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Liberalization</a:t>
            </a:r>
          </a:p>
        </p:txBody>
      </p:sp>
      <p:sp>
        <p:nvSpPr>
          <p:cNvPr id="22" name="Cross 21"/>
          <p:cNvSpPr/>
          <p:nvPr/>
        </p:nvSpPr>
        <p:spPr>
          <a:xfrm>
            <a:off x="6838601" y="4468692"/>
            <a:ext cx="381000" cy="381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 name="TextBox 11"/>
          <p:cNvSpPr txBox="1">
            <a:spLocks noChangeArrowheads="1"/>
          </p:cNvSpPr>
          <p:nvPr/>
        </p:nvSpPr>
        <p:spPr bwMode="auto">
          <a:xfrm>
            <a:off x="7463644" y="2345034"/>
            <a:ext cx="355962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dirty="0">
                <a:solidFill>
                  <a:srgbClr val="002060"/>
                </a:solidFill>
              </a:rPr>
              <a:t>We instead have a hybrid</a:t>
            </a:r>
            <a:br>
              <a:rPr lang="en-US" altLang="en-US" sz="2200" b="1" dirty="0">
                <a:solidFill>
                  <a:srgbClr val="002060"/>
                </a:solidFill>
              </a:rPr>
            </a:br>
            <a:r>
              <a:rPr lang="en-US" altLang="en-US" sz="2200" b="1" dirty="0">
                <a:solidFill>
                  <a:srgbClr val="002060"/>
                </a:solidFill>
              </a:rPr>
              <a:t>   system that is imperfectly</a:t>
            </a:r>
            <a:br>
              <a:rPr lang="en-US" altLang="en-US" sz="2200" b="1" dirty="0">
                <a:solidFill>
                  <a:srgbClr val="002060"/>
                </a:solidFill>
              </a:rPr>
            </a:br>
            <a:r>
              <a:rPr lang="en-US" altLang="en-US" sz="2200" b="1" dirty="0">
                <a:solidFill>
                  <a:srgbClr val="002060"/>
                </a:solidFill>
              </a:rPr>
              <a:t>     clear and imperfectly</a:t>
            </a:r>
            <a:br>
              <a:rPr lang="en-US" altLang="en-US" sz="2200" b="1" dirty="0">
                <a:solidFill>
                  <a:srgbClr val="002060"/>
                </a:solidFill>
              </a:rPr>
            </a:br>
            <a:r>
              <a:rPr lang="en-US" altLang="en-US" sz="2200" b="1" dirty="0">
                <a:solidFill>
                  <a:srgbClr val="002060"/>
                </a:solidFill>
              </a:rPr>
              <a:t>       liberal, but leaves a lot </a:t>
            </a:r>
          </a:p>
          <a:p>
            <a:pPr eaLnBrk="1" hangingPunct="1">
              <a:spcBef>
                <a:spcPct val="0"/>
              </a:spcBef>
              <a:buFontTx/>
              <a:buNone/>
            </a:pPr>
            <a:r>
              <a:rPr lang="en-US" altLang="en-US" sz="2200" b="1" dirty="0">
                <a:solidFill>
                  <a:srgbClr val="002060"/>
                </a:solidFill>
              </a:rPr>
              <a:t>         of room for the exercise</a:t>
            </a:r>
            <a:br>
              <a:rPr lang="en-US" altLang="en-US" sz="2200" b="1" dirty="0">
                <a:solidFill>
                  <a:srgbClr val="002060"/>
                </a:solidFill>
              </a:rPr>
            </a:br>
            <a:r>
              <a:rPr lang="en-US" altLang="en-US" sz="2200" b="1" dirty="0">
                <a:solidFill>
                  <a:srgbClr val="002060"/>
                </a:solidFill>
              </a:rPr>
              <a:t>           of sovereignty.</a:t>
            </a:r>
          </a:p>
        </p:txBody>
      </p:sp>
      <p:sp>
        <p:nvSpPr>
          <p:cNvPr id="25" name="TextBox 24">
            <a:extLst>
              <a:ext uri="{FF2B5EF4-FFF2-40B4-BE49-F238E27FC236}">
                <a16:creationId xmlns:a16="http://schemas.microsoft.com/office/drawing/2014/main" id="{608406EF-A213-4BBA-A10B-93C2F0F89977}"/>
              </a:ext>
            </a:extLst>
          </p:cNvPr>
          <p:cNvSpPr txBox="1"/>
          <p:nvPr/>
        </p:nvSpPr>
        <p:spPr>
          <a:xfrm>
            <a:off x="180607" y="1053231"/>
            <a:ext cx="4553195" cy="3046988"/>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The need to balance these economic, political, and legal objectives is a perennial challenge in our field, with no obvious or permanent solution.</a:t>
            </a:r>
          </a:p>
        </p:txBody>
      </p:sp>
      <p:pic>
        <p:nvPicPr>
          <p:cNvPr id="4" name="Picture 3">
            <a:extLst>
              <a:ext uri="{FF2B5EF4-FFF2-40B4-BE49-F238E27FC236}">
                <a16:creationId xmlns:a16="http://schemas.microsoft.com/office/drawing/2014/main" id="{6C0C713A-D43E-B9A7-5BF3-762B065E3F12}"/>
              </a:ext>
            </a:extLst>
          </p:cNvPr>
          <p:cNvPicPr>
            <a:picLocks noChangeAspect="1"/>
          </p:cNvPicPr>
          <p:nvPr/>
        </p:nvPicPr>
        <p:blipFill rotWithShape="1">
          <a:blip r:embed="rId3"/>
          <a:srcRect l="78446" t="1227" r="270" b="964"/>
          <a:stretch/>
        </p:blipFill>
        <p:spPr>
          <a:xfrm>
            <a:off x="10709782" y="57664"/>
            <a:ext cx="1399839" cy="1236524"/>
          </a:xfrm>
          <a:prstGeom prst="rect">
            <a:avLst/>
          </a:prstGeom>
        </p:spPr>
      </p:pic>
    </p:spTree>
    <p:extLst>
      <p:ext uri="{BB962C8B-B14F-4D97-AF65-F5344CB8AC3E}">
        <p14:creationId xmlns:p14="http://schemas.microsoft.com/office/powerpoint/2010/main" val="2993650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1499829" y="1932328"/>
            <a:ext cx="860451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5400" kern="0" dirty="0">
                <a:solidFill>
                  <a:schemeClr val="accent5">
                    <a:lumMod val="75000"/>
                  </a:schemeClr>
                </a:solidFill>
                <a:latin typeface="Calibri" panose="020F0502020204030204" pitchFamily="34" charset="0"/>
              </a:rPr>
              <a:t>Topic IV:</a:t>
            </a:r>
          </a:p>
          <a:p>
            <a:pPr algn="ctr" eaLnBrk="1" hangingPunct="1">
              <a:defRPr/>
            </a:pPr>
            <a:r>
              <a:rPr lang="en-US" altLang="en-US" sz="5400" kern="0" dirty="0">
                <a:solidFill>
                  <a:schemeClr val="accent5">
                    <a:lumMod val="75000"/>
                  </a:schemeClr>
                </a:solidFill>
                <a:latin typeface="Calibri" panose="020F0502020204030204" pitchFamily="34" charset="0"/>
              </a:rPr>
              <a:t>So What Is a “Trade Issue”?</a:t>
            </a:r>
          </a:p>
        </p:txBody>
      </p:sp>
      <p:pic>
        <p:nvPicPr>
          <p:cNvPr id="3" name="Picture 2">
            <a:extLst>
              <a:ext uri="{FF2B5EF4-FFF2-40B4-BE49-F238E27FC236}">
                <a16:creationId xmlns:a16="http://schemas.microsoft.com/office/drawing/2014/main" id="{F4583FD1-634B-9934-DB61-8EC6D26ADCB2}"/>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3632986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sp>
        <p:nvSpPr>
          <p:cNvPr id="11" name="TextBox 8"/>
          <p:cNvSpPr txBox="1">
            <a:spLocks noChangeArrowheads="1"/>
          </p:cNvSpPr>
          <p:nvPr/>
        </p:nvSpPr>
        <p:spPr bwMode="auto">
          <a:xfrm>
            <a:off x="1284512" y="4327567"/>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chemeClr val="accent1">
                    <a:lumMod val="50000"/>
                  </a:schemeClr>
                </a:solidFill>
              </a:rPr>
              <a:t>Some issues get eliminated due to lack of consensus.</a:t>
            </a:r>
          </a:p>
        </p:txBody>
      </p:sp>
      <p:cxnSp>
        <p:nvCxnSpPr>
          <p:cNvPr id="12" name="Straight Arrow Connector 11"/>
          <p:cNvCxnSpPr/>
          <p:nvPr/>
        </p:nvCxnSpPr>
        <p:spPr>
          <a:xfrm rot="5400000" flipH="1" flipV="1">
            <a:off x="1743300" y="4021180"/>
            <a:ext cx="4572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60710" y="2651169"/>
            <a:ext cx="1219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C82111B-FE5C-7ADF-E037-7AC6B9C4BC68}"/>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2133110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2" name="Straight Arrow Connector 11"/>
          <p:cNvCxnSpPr/>
          <p:nvPr/>
        </p:nvCxnSpPr>
        <p:spPr>
          <a:xfrm rot="5400000" flipH="1" flipV="1">
            <a:off x="1743300" y="4021180"/>
            <a:ext cx="4572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8"/>
          <p:cNvSpPr txBox="1">
            <a:spLocks noChangeArrowheads="1"/>
          </p:cNvSpPr>
          <p:nvPr/>
        </p:nvSpPr>
        <p:spPr bwMode="auto">
          <a:xfrm>
            <a:off x="765684" y="4283528"/>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chemeClr val="accent1">
                    <a:lumMod val="50000"/>
                  </a:schemeClr>
                </a:solidFill>
              </a:rPr>
              <a:t>Still others get eliminated due to the U.S. Congress either enacting new restrictions or refusing to approve agreements.</a:t>
            </a:r>
          </a:p>
        </p:txBody>
      </p:sp>
      <p:cxnSp>
        <p:nvCxnSpPr>
          <p:cNvPr id="19" name="Straight Connector 18"/>
          <p:cNvCxnSpPr/>
          <p:nvPr/>
        </p:nvCxnSpPr>
        <p:spPr>
          <a:xfrm>
            <a:off x="1338942" y="3143398"/>
            <a:ext cx="1219200"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FF35A6E-6A47-A131-1050-B987303F51F6}"/>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413676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8"/>
          <p:cNvSpPr txBox="1">
            <a:spLocks noChangeArrowheads="1"/>
          </p:cNvSpPr>
          <p:nvPr/>
        </p:nvSpPr>
        <p:spPr bwMode="auto">
          <a:xfrm>
            <a:off x="1234040" y="4962770"/>
            <a:ext cx="56605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chemeClr val="accent1">
                    <a:lumMod val="50000"/>
                  </a:schemeClr>
                </a:solidFill>
              </a:rPr>
              <a:t>Compared to other rounds, the issue base of the Tokyo Round was fairly stable. It was also facilitated by the first U.S. “fast track” grant, but also saw rising concerns over free-riding by developing countries.</a:t>
            </a:r>
          </a:p>
        </p:txBody>
      </p:sp>
      <p:cxnSp>
        <p:nvCxnSpPr>
          <p:cNvPr id="23" name="Straight Arrow Connector 22"/>
          <p:cNvCxnSpPr/>
          <p:nvPr/>
        </p:nvCxnSpPr>
        <p:spPr>
          <a:xfrm flipV="1">
            <a:off x="3592289" y="4222540"/>
            <a:ext cx="3173" cy="7402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4BBEDC2-02CB-C5CE-FC5B-EEFECB4A948A}"/>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2148643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8"/>
          <p:cNvSpPr txBox="1">
            <a:spLocks noChangeArrowheads="1"/>
          </p:cNvSpPr>
          <p:nvPr/>
        </p:nvSpPr>
        <p:spPr bwMode="auto">
          <a:xfrm>
            <a:off x="720780" y="5353868"/>
            <a:ext cx="91994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chemeClr val="accent1">
                    <a:lumMod val="50000"/>
                  </a:schemeClr>
                </a:solidFill>
              </a:rPr>
              <a:t>The “new issues” of the Uruguay Round were highly contentious, and ultimately accepted only because the United States threatened both to “go bilateral” (e.g., the FTA with Canada) and to enforce its self-defined rights through retaliation (e.g., Section 301).</a:t>
            </a:r>
          </a:p>
        </p:txBody>
      </p:sp>
      <p:cxnSp>
        <p:nvCxnSpPr>
          <p:cNvPr id="23" name="Straight Arrow Connector 22"/>
          <p:cNvCxnSpPr>
            <a:cxnSpLocks/>
          </p:cNvCxnSpPr>
          <p:nvPr/>
        </p:nvCxnSpPr>
        <p:spPr>
          <a:xfrm flipV="1">
            <a:off x="5718209" y="4934436"/>
            <a:ext cx="0" cy="4520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13">
            <a:extLst>
              <a:ext uri="{FF2B5EF4-FFF2-40B4-BE49-F238E27FC236}">
                <a16:creationId xmlns:a16="http://schemas.microsoft.com/office/drawing/2014/main" id="{05A3FF17-4914-4F05-A6E7-7FF5D3AC7F59}"/>
              </a:ext>
            </a:extLst>
          </p:cNvPr>
          <p:cNvSpPr/>
          <p:nvPr/>
        </p:nvSpPr>
        <p:spPr>
          <a:xfrm>
            <a:off x="4914117" y="3231330"/>
            <a:ext cx="2209800" cy="7520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3" name="Picture 2">
            <a:extLst>
              <a:ext uri="{FF2B5EF4-FFF2-40B4-BE49-F238E27FC236}">
                <a16:creationId xmlns:a16="http://schemas.microsoft.com/office/drawing/2014/main" id="{B6061581-17CB-F133-79BE-8EFCFC3D7232}"/>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1793837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1290" y="3874318"/>
            <a:ext cx="1219200" cy="158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17"/>
          <p:cNvSpPr txBox="1">
            <a:spLocks noChangeArrowheads="1"/>
          </p:cNvSpPr>
          <p:nvPr/>
        </p:nvSpPr>
        <p:spPr bwMode="auto">
          <a:xfrm>
            <a:off x="3831769" y="5269208"/>
            <a:ext cx="51816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chemeClr val="accent1">
                    <a:lumMod val="50000"/>
                  </a:schemeClr>
                </a:solidFill>
              </a:rPr>
              <a:t>Little was done on TRIMs, and there are very differing views on whether the TRIPs deal either didn’t go far enough (TRIPs-Plus demands) or too far (TRIPs and public health).</a:t>
            </a:r>
          </a:p>
        </p:txBody>
      </p:sp>
      <p:cxnSp>
        <p:nvCxnSpPr>
          <p:cNvPr id="26" name="Straight Arrow Connector 25"/>
          <p:cNvCxnSpPr/>
          <p:nvPr/>
        </p:nvCxnSpPr>
        <p:spPr>
          <a:xfrm flipV="1">
            <a:off x="5762428" y="4908466"/>
            <a:ext cx="0" cy="370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4C8E91-7251-E710-150D-1BE6651B4E52}"/>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3298072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8"/>
          <p:cNvSpPr txBox="1">
            <a:spLocks noChangeArrowheads="1"/>
          </p:cNvSpPr>
          <p:nvPr/>
        </p:nvSpPr>
        <p:spPr bwMode="auto">
          <a:xfrm>
            <a:off x="6244766" y="5406395"/>
            <a:ext cx="51027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chemeClr val="accent1">
                    <a:lumMod val="50000"/>
                  </a:schemeClr>
                </a:solidFill>
              </a:rPr>
              <a:t>Four topics that became known as the “Singapore Issues” were advanced primarily by the European Union, especially at the First WTO Ministerial Conference held in Singapore (1996).</a:t>
            </a:r>
          </a:p>
        </p:txBody>
      </p:sp>
      <p:sp>
        <p:nvSpPr>
          <p:cNvPr id="24" name="Rounded Rectangle 13">
            <a:extLst>
              <a:ext uri="{FF2B5EF4-FFF2-40B4-BE49-F238E27FC236}">
                <a16:creationId xmlns:a16="http://schemas.microsoft.com/office/drawing/2014/main" id="{05A3FF17-4914-4F05-A6E7-7FF5D3AC7F59}"/>
              </a:ext>
            </a:extLst>
          </p:cNvPr>
          <p:cNvSpPr/>
          <p:nvPr/>
        </p:nvSpPr>
        <p:spPr>
          <a:xfrm>
            <a:off x="7288493" y="4224950"/>
            <a:ext cx="2631709" cy="10328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2" name="Straight Connector 21"/>
          <p:cNvCxnSpPr/>
          <p:nvPr/>
        </p:nvCxnSpPr>
        <p:spPr>
          <a:xfrm>
            <a:off x="5021290" y="3874318"/>
            <a:ext cx="12192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47AB304-8E9B-92F7-3F9A-827C56D2E135}"/>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3763001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One Perspective on Your Answers</a:t>
            </a:r>
          </a:p>
        </p:txBody>
      </p:sp>
      <p:sp>
        <p:nvSpPr>
          <p:cNvPr id="10" name="TextBox 9"/>
          <p:cNvSpPr txBox="1">
            <a:spLocks noChangeArrowheads="1"/>
          </p:cNvSpPr>
          <p:nvPr/>
        </p:nvSpPr>
        <p:spPr bwMode="auto">
          <a:xfrm>
            <a:off x="531938" y="1140870"/>
            <a:ext cx="10302499" cy="43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Set and enforce clear rules on the rights and obligations of all countries in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principle of national sovereignty as the cornerstone of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Reduce or eliminate tariffs and other barriers to the international exchange of goods and services.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Prevent discrimination against imported goods and services according to the country of origin.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the rules of trade do not conflict with environmental and social objectives.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Create opportunities for poorer countries to compete effectively in the global market.</a:t>
            </a:r>
            <a:endParaRPr lang="en-US" sz="2000" i="0" u="none" strike="noStrike" dirty="0">
              <a:effectLst/>
              <a:latin typeface="Arial" panose="020B0604020202020204" pitchFamily="34" charset="0"/>
            </a:endParaRPr>
          </a:p>
          <a:p>
            <a:pPr marL="0" marR="0" algn="ctr" rtl="0" eaLnBrk="1" fontAlgn="ctr" latinLnBrk="0" hangingPunct="1">
              <a:lnSpc>
                <a:spcPct val="107000"/>
              </a:lnSpc>
              <a:spcBef>
                <a:spcPts val="0"/>
              </a:spcBef>
              <a:spcAft>
                <a:spcPts val="0"/>
              </a:spcAft>
              <a:buNone/>
            </a:pPr>
            <a:r>
              <a:rPr lang="en-US" sz="2000" b="1" i="1" u="none" strike="noStrike" kern="100" dirty="0">
                <a:effectLst/>
                <a:latin typeface="Calibri" panose="020F0502020204030204" pitchFamily="34" charset="0"/>
              </a:rPr>
              <a:t>versus</a:t>
            </a: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relations between states are resolved through the rule of law rather than force.</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Establish the supremacy of international law over the laws of individual countries.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highest and most efficient level of global production and consumption.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greater prosperity for both producers and consumers.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Make the world a more peaceful place by giving all countries a stake in their mutual prosperity.</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a more equitable global distribution of wealth.</a:t>
            </a:r>
            <a:endParaRPr lang="en-US" altLang="en-US" sz="2800" dirty="0"/>
          </a:p>
        </p:txBody>
      </p:sp>
      <p:pic>
        <p:nvPicPr>
          <p:cNvPr id="3" name="Picture 2">
            <a:extLst>
              <a:ext uri="{FF2B5EF4-FFF2-40B4-BE49-F238E27FC236}">
                <a16:creationId xmlns:a16="http://schemas.microsoft.com/office/drawing/2014/main" id="{FE159387-81F1-28FE-5895-BB4A1C8EF20F}"/>
              </a:ext>
            </a:extLst>
          </p:cNvPr>
          <p:cNvPicPr>
            <a:picLocks noChangeAspect="1"/>
          </p:cNvPicPr>
          <p:nvPr/>
        </p:nvPicPr>
        <p:blipFill rotWithShape="1">
          <a:blip r:embed="rId3"/>
          <a:srcRect l="78446" t="1227" r="270" b="964"/>
          <a:stretch/>
        </p:blipFill>
        <p:spPr>
          <a:xfrm>
            <a:off x="10659978" y="57664"/>
            <a:ext cx="1449643" cy="1280517"/>
          </a:xfrm>
          <a:prstGeom prst="rect">
            <a:avLst/>
          </a:prstGeom>
        </p:spPr>
      </p:pic>
      <p:sp>
        <p:nvSpPr>
          <p:cNvPr id="6" name="TextBox 5">
            <a:extLst>
              <a:ext uri="{FF2B5EF4-FFF2-40B4-BE49-F238E27FC236}">
                <a16:creationId xmlns:a16="http://schemas.microsoft.com/office/drawing/2014/main" id="{719F27D6-953A-132E-3197-503244E1BEB6}"/>
              </a:ext>
            </a:extLst>
          </p:cNvPr>
          <p:cNvSpPr txBox="1"/>
          <p:nvPr/>
        </p:nvSpPr>
        <p:spPr>
          <a:xfrm>
            <a:off x="1810753" y="5520363"/>
            <a:ext cx="8281277" cy="1077218"/>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At a high level of abstraction, in what way do the first six statements differ from the last six?</a:t>
            </a:r>
            <a:endParaRPr lang="en-US" dirty="0">
              <a:solidFill>
                <a:schemeClr val="bg1"/>
              </a:solidFill>
            </a:endParaRPr>
          </a:p>
        </p:txBody>
      </p:sp>
    </p:spTree>
    <p:extLst>
      <p:ext uri="{BB962C8B-B14F-4D97-AF65-F5344CB8AC3E}">
        <p14:creationId xmlns:p14="http://schemas.microsoft.com/office/powerpoint/2010/main" val="822327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1290" y="3874318"/>
            <a:ext cx="12192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4605231" y="5474764"/>
            <a:ext cx="77989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chemeClr val="accent1">
                    <a:lumMod val="50000"/>
                  </a:schemeClr>
                </a:solidFill>
              </a:rPr>
              <a:t>The European Union continued to be the principal </a:t>
            </a:r>
            <a:r>
              <a:rPr lang="en-US" altLang="en-US" sz="1800" i="1" dirty="0">
                <a:solidFill>
                  <a:schemeClr val="accent1">
                    <a:lumMod val="50000"/>
                  </a:schemeClr>
                </a:solidFill>
              </a:rPr>
              <a:t>demandeur for these issues </a:t>
            </a:r>
            <a:r>
              <a:rPr lang="en-US" altLang="en-US" sz="1800" dirty="0">
                <a:solidFill>
                  <a:schemeClr val="accent1">
                    <a:lumMod val="50000"/>
                  </a:schemeClr>
                </a:solidFill>
              </a:rPr>
              <a:t>in the Doha Round, as launched in 2001, but failed to win approval for some issues it hoped to advance (e.g., labor rights) and three of four Singapore issues were eventually taken off the table in 2003.</a:t>
            </a:r>
          </a:p>
        </p:txBody>
      </p:sp>
      <p:sp>
        <p:nvSpPr>
          <p:cNvPr id="23" name="Line 22"/>
          <p:cNvSpPr>
            <a:spLocks noChangeShapeType="1"/>
          </p:cNvSpPr>
          <p:nvPr/>
        </p:nvSpPr>
        <p:spPr bwMode="auto">
          <a:xfrm>
            <a:off x="7434942" y="5075715"/>
            <a:ext cx="2286000" cy="0"/>
          </a:xfrm>
          <a:prstGeom prst="line">
            <a:avLst/>
          </a:prstGeom>
          <a:noFill/>
          <a:ln w="57150">
            <a:solidFill>
              <a:srgbClr val="FA453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4" name="Line 23"/>
          <p:cNvSpPr>
            <a:spLocks noChangeShapeType="1"/>
          </p:cNvSpPr>
          <p:nvPr/>
        </p:nvSpPr>
        <p:spPr bwMode="auto">
          <a:xfrm>
            <a:off x="7434942" y="4618515"/>
            <a:ext cx="2286000" cy="0"/>
          </a:xfrm>
          <a:prstGeom prst="line">
            <a:avLst/>
          </a:prstGeom>
          <a:noFill/>
          <a:ln w="57150">
            <a:solidFill>
              <a:srgbClr val="FA453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7" name="Line 24"/>
          <p:cNvSpPr>
            <a:spLocks noChangeShapeType="1"/>
          </p:cNvSpPr>
          <p:nvPr/>
        </p:nvSpPr>
        <p:spPr bwMode="auto">
          <a:xfrm>
            <a:off x="7434942" y="4847115"/>
            <a:ext cx="2286000" cy="0"/>
          </a:xfrm>
          <a:prstGeom prst="line">
            <a:avLst/>
          </a:prstGeom>
          <a:noFill/>
          <a:ln w="57150">
            <a:solidFill>
              <a:srgbClr val="FA453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cxnSp>
        <p:nvCxnSpPr>
          <p:cNvPr id="28" name="Straight Arrow Connector 27"/>
          <p:cNvCxnSpPr/>
          <p:nvPr/>
        </p:nvCxnSpPr>
        <p:spPr>
          <a:xfrm rot="5400000" flipH="1" flipV="1">
            <a:off x="8196943" y="5326086"/>
            <a:ext cx="3048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EA56ADC-91F0-A571-BD43-E06872450FCC}"/>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620408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1290" y="3874318"/>
            <a:ext cx="12192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Line 22"/>
          <p:cNvSpPr>
            <a:spLocks noChangeShapeType="1"/>
          </p:cNvSpPr>
          <p:nvPr/>
        </p:nvSpPr>
        <p:spPr bwMode="auto">
          <a:xfrm>
            <a:off x="7434942" y="50757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4" name="Line 23"/>
          <p:cNvSpPr>
            <a:spLocks noChangeShapeType="1"/>
          </p:cNvSpPr>
          <p:nvPr/>
        </p:nvSpPr>
        <p:spPr bwMode="auto">
          <a:xfrm>
            <a:off x="7434942" y="46185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7" name="Line 24"/>
          <p:cNvSpPr>
            <a:spLocks noChangeShapeType="1"/>
          </p:cNvSpPr>
          <p:nvPr/>
        </p:nvSpPr>
        <p:spPr bwMode="auto">
          <a:xfrm>
            <a:off x="7434942" y="48471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 name="TextBox 24">
            <a:extLst>
              <a:ext uri="{FF2B5EF4-FFF2-40B4-BE49-F238E27FC236}">
                <a16:creationId xmlns:a16="http://schemas.microsoft.com/office/drawing/2014/main" id="{34DE879D-5828-4019-89C4-8641BF93A90D}"/>
              </a:ext>
            </a:extLst>
          </p:cNvPr>
          <p:cNvSpPr txBox="1"/>
          <p:nvPr/>
        </p:nvSpPr>
        <p:spPr>
          <a:xfrm>
            <a:off x="1321056" y="1228058"/>
            <a:ext cx="8533925" cy="4093428"/>
          </a:xfrm>
          <a:prstGeom prst="rect">
            <a:avLst/>
          </a:prstGeom>
          <a:solidFill>
            <a:srgbClr val="0000FF"/>
          </a:solidFill>
          <a:ln>
            <a:solidFill>
              <a:schemeClr val="tx1"/>
            </a:solidFill>
          </a:ln>
        </p:spPr>
        <p:txBody>
          <a:bodyPr wrap="square" rtlCol="0">
            <a:spAutoFit/>
          </a:bodyPr>
          <a:lstStyle/>
          <a:p>
            <a:pPr>
              <a:spcAft>
                <a:spcPts val="600"/>
              </a:spcAft>
            </a:pPr>
            <a:r>
              <a:rPr lang="en-US" sz="2400" dirty="0">
                <a:solidFill>
                  <a:schemeClr val="bg1"/>
                </a:solidFill>
              </a:rPr>
              <a:t>Many of the issues introduced in the WTO since 2001 concern modifications to existing agreements. These include (among others) issues of food security, public health, and the environment.</a:t>
            </a:r>
          </a:p>
          <a:p>
            <a:pPr>
              <a:spcAft>
                <a:spcPts val="600"/>
              </a:spcAft>
            </a:pPr>
            <a:r>
              <a:rPr lang="en-US" sz="2400" dirty="0">
                <a:solidFill>
                  <a:schemeClr val="bg1"/>
                </a:solidFill>
              </a:rPr>
              <a:t>What alternatives do </a:t>
            </a:r>
            <a:r>
              <a:rPr lang="en-US" sz="2400" i="1" dirty="0">
                <a:solidFill>
                  <a:schemeClr val="bg1"/>
                </a:solidFill>
              </a:rPr>
              <a:t>demandeurs </a:t>
            </a:r>
            <a:r>
              <a:rPr lang="en-US" sz="2400" dirty="0">
                <a:solidFill>
                  <a:schemeClr val="bg1"/>
                </a:solidFill>
              </a:rPr>
              <a:t>have to advance their issues when something is either taken off the table or produces weak agreements? Does a </a:t>
            </a:r>
            <a:r>
              <a:rPr lang="en-US" sz="2400" i="1" dirty="0">
                <a:solidFill>
                  <a:schemeClr val="bg1"/>
                </a:solidFill>
              </a:rPr>
              <a:t>demandeur </a:t>
            </a:r>
            <a:r>
              <a:rPr lang="en-US" sz="2400" dirty="0">
                <a:solidFill>
                  <a:schemeClr val="bg1"/>
                </a:solidFill>
              </a:rPr>
              <a:t>have options</a:t>
            </a:r>
          </a:p>
          <a:p>
            <a:pPr marL="457200" indent="-457200">
              <a:spcAft>
                <a:spcPts val="600"/>
              </a:spcAft>
              <a:buAutoNum type="arabicPeriod"/>
            </a:pPr>
            <a:r>
              <a:rPr lang="en-US" sz="2400" dirty="0">
                <a:solidFill>
                  <a:schemeClr val="bg1"/>
                </a:solidFill>
              </a:rPr>
              <a:t>Inside the WTO itself, or</a:t>
            </a:r>
          </a:p>
          <a:p>
            <a:pPr marL="457200" indent="-457200">
              <a:spcAft>
                <a:spcPts val="600"/>
              </a:spcAft>
              <a:buAutoNum type="arabicPeriod"/>
            </a:pPr>
            <a:r>
              <a:rPr lang="en-US" sz="2400" dirty="0">
                <a:solidFill>
                  <a:schemeClr val="bg1"/>
                </a:solidFill>
              </a:rPr>
              <a:t>Outside the WTO?</a:t>
            </a:r>
          </a:p>
          <a:p>
            <a:pPr>
              <a:spcAft>
                <a:spcPts val="600"/>
              </a:spcAft>
            </a:pPr>
            <a:r>
              <a:rPr lang="en-US" sz="2400" dirty="0">
                <a:solidFill>
                  <a:schemeClr val="bg1"/>
                </a:solidFill>
              </a:rPr>
              <a:t>And what do these choices imply for the countries that choose to negotiate with the </a:t>
            </a:r>
            <a:r>
              <a:rPr lang="en-US" sz="2400" i="1" dirty="0">
                <a:solidFill>
                  <a:schemeClr val="bg1"/>
                </a:solidFill>
              </a:rPr>
              <a:t>demandeurs </a:t>
            </a:r>
            <a:r>
              <a:rPr lang="en-US" sz="2400" dirty="0">
                <a:solidFill>
                  <a:schemeClr val="bg1"/>
                </a:solidFill>
              </a:rPr>
              <a:t>either in the WTO or elsewhere?</a:t>
            </a:r>
          </a:p>
        </p:txBody>
      </p:sp>
      <p:pic>
        <p:nvPicPr>
          <p:cNvPr id="3" name="Picture 2">
            <a:extLst>
              <a:ext uri="{FF2B5EF4-FFF2-40B4-BE49-F238E27FC236}">
                <a16:creationId xmlns:a16="http://schemas.microsoft.com/office/drawing/2014/main" id="{655798FB-C2B0-7D04-5799-996F51949BD1}"/>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1428944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1290" y="3874318"/>
            <a:ext cx="12192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Line 22"/>
          <p:cNvSpPr>
            <a:spLocks noChangeShapeType="1"/>
          </p:cNvSpPr>
          <p:nvPr/>
        </p:nvSpPr>
        <p:spPr bwMode="auto">
          <a:xfrm>
            <a:off x="7434942" y="50757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4" name="Line 23"/>
          <p:cNvSpPr>
            <a:spLocks noChangeShapeType="1"/>
          </p:cNvSpPr>
          <p:nvPr/>
        </p:nvSpPr>
        <p:spPr bwMode="auto">
          <a:xfrm>
            <a:off x="7434942" y="46185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7" name="Line 24"/>
          <p:cNvSpPr>
            <a:spLocks noChangeShapeType="1"/>
          </p:cNvSpPr>
          <p:nvPr/>
        </p:nvSpPr>
        <p:spPr bwMode="auto">
          <a:xfrm>
            <a:off x="7434942" y="48471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 name="TextBox 24">
            <a:extLst>
              <a:ext uri="{FF2B5EF4-FFF2-40B4-BE49-F238E27FC236}">
                <a16:creationId xmlns:a16="http://schemas.microsoft.com/office/drawing/2014/main" id="{34DE879D-5828-4019-89C4-8641BF93A90D}"/>
              </a:ext>
            </a:extLst>
          </p:cNvPr>
          <p:cNvSpPr txBox="1"/>
          <p:nvPr/>
        </p:nvSpPr>
        <p:spPr>
          <a:xfrm>
            <a:off x="1210344" y="1312027"/>
            <a:ext cx="8533925" cy="4755148"/>
          </a:xfrm>
          <a:prstGeom prst="rect">
            <a:avLst/>
          </a:prstGeom>
          <a:solidFill>
            <a:srgbClr val="0000FF"/>
          </a:solidFill>
          <a:ln>
            <a:solidFill>
              <a:schemeClr val="tx1"/>
            </a:solidFill>
          </a:ln>
        </p:spPr>
        <p:txBody>
          <a:bodyPr wrap="square" rtlCol="0">
            <a:spAutoFit/>
          </a:bodyPr>
          <a:lstStyle/>
          <a:p>
            <a:pPr>
              <a:spcAft>
                <a:spcPts val="600"/>
              </a:spcAft>
            </a:pPr>
            <a:r>
              <a:rPr lang="en-US" sz="2400" dirty="0">
                <a:solidFill>
                  <a:schemeClr val="bg1"/>
                </a:solidFill>
              </a:rPr>
              <a:t>To press an issue </a:t>
            </a:r>
            <a:r>
              <a:rPr lang="en-US" sz="2400" i="1" dirty="0">
                <a:solidFill>
                  <a:schemeClr val="bg1"/>
                </a:solidFill>
              </a:rPr>
              <a:t>inside the WTO</a:t>
            </a:r>
            <a:r>
              <a:rPr lang="en-US" sz="2400" dirty="0">
                <a:solidFill>
                  <a:schemeClr val="bg1"/>
                </a:solidFill>
              </a:rPr>
              <a:t>,</a:t>
            </a:r>
            <a:r>
              <a:rPr lang="en-US" sz="2400" i="1" dirty="0">
                <a:solidFill>
                  <a:schemeClr val="bg1"/>
                </a:solidFill>
              </a:rPr>
              <a:t> </a:t>
            </a:r>
            <a:r>
              <a:rPr lang="en-US" sz="2400" dirty="0">
                <a:solidFill>
                  <a:schemeClr val="bg1"/>
                </a:solidFill>
              </a:rPr>
              <a:t>one option is a new round. This is what both the European Union and the United States sought during 1996-2001.</a:t>
            </a:r>
          </a:p>
          <a:p>
            <a:pPr>
              <a:spcAft>
                <a:spcPts val="600"/>
              </a:spcAft>
            </a:pPr>
            <a:r>
              <a:rPr lang="en-US" sz="2400" dirty="0">
                <a:solidFill>
                  <a:schemeClr val="bg1"/>
                </a:solidFill>
              </a:rPr>
              <a:t>Another option is to take full advantage of </a:t>
            </a:r>
            <a:r>
              <a:rPr lang="en-US" sz="2400" b="1" dirty="0">
                <a:solidFill>
                  <a:schemeClr val="bg1"/>
                </a:solidFill>
              </a:rPr>
              <a:t>accession</a:t>
            </a:r>
            <a:r>
              <a:rPr lang="en-US" sz="2400" dirty="0">
                <a:solidFill>
                  <a:schemeClr val="bg1"/>
                </a:solidFill>
              </a:rPr>
              <a:t> negotiations, as they both did for negotiations with China, the Russian Federation, Saudi Arabia, and many other countries post-1995.</a:t>
            </a:r>
          </a:p>
          <a:p>
            <a:pPr>
              <a:spcAft>
                <a:spcPts val="600"/>
              </a:spcAft>
            </a:pPr>
            <a:r>
              <a:rPr lang="en-US" sz="2400" dirty="0">
                <a:solidFill>
                  <a:schemeClr val="bg1"/>
                </a:solidFill>
              </a:rPr>
              <a:t>They may also propose </a:t>
            </a:r>
            <a:r>
              <a:rPr lang="en-US" sz="2400" b="1" dirty="0">
                <a:solidFill>
                  <a:schemeClr val="bg1"/>
                </a:solidFill>
              </a:rPr>
              <a:t>plurilateral</a:t>
            </a:r>
            <a:r>
              <a:rPr lang="en-US" sz="2400" dirty="0">
                <a:solidFill>
                  <a:schemeClr val="bg1"/>
                </a:solidFill>
              </a:rPr>
              <a:t> agreements that are not part of the WTO’s single undertaking. Some of these are sectoral (e.g., for services and IT), and others are horizontal (e.g., trade facilitation).</a:t>
            </a:r>
          </a:p>
          <a:p>
            <a:pPr>
              <a:spcAft>
                <a:spcPts val="600"/>
              </a:spcAft>
            </a:pPr>
            <a:r>
              <a:rPr lang="en-US" sz="2400" dirty="0">
                <a:solidFill>
                  <a:schemeClr val="bg1"/>
                </a:solidFill>
              </a:rPr>
              <a:t>A </a:t>
            </a:r>
            <a:r>
              <a:rPr lang="en-US" sz="2400" i="1" dirty="0">
                <a:solidFill>
                  <a:schemeClr val="bg1"/>
                </a:solidFill>
              </a:rPr>
              <a:t>demandeur </a:t>
            </a:r>
            <a:r>
              <a:rPr lang="en-US" sz="2400" dirty="0">
                <a:solidFill>
                  <a:schemeClr val="bg1"/>
                </a:solidFill>
              </a:rPr>
              <a:t>might also advance the issue in WTO </a:t>
            </a:r>
            <a:r>
              <a:rPr lang="en-US" sz="2400" b="1" dirty="0">
                <a:solidFill>
                  <a:schemeClr val="bg1"/>
                </a:solidFill>
              </a:rPr>
              <a:t>disputes</a:t>
            </a:r>
            <a:r>
              <a:rPr lang="en-US" sz="2400" dirty="0">
                <a:solidFill>
                  <a:schemeClr val="bg1"/>
                </a:solidFill>
              </a:rPr>
              <a:t>. The objective is often to win rulings that interpret or expand upon the existing rules to “fill in the gaps” from the last negotiation.</a:t>
            </a:r>
          </a:p>
        </p:txBody>
      </p:sp>
      <p:pic>
        <p:nvPicPr>
          <p:cNvPr id="3" name="Picture 2">
            <a:extLst>
              <a:ext uri="{FF2B5EF4-FFF2-40B4-BE49-F238E27FC236}">
                <a16:creationId xmlns:a16="http://schemas.microsoft.com/office/drawing/2014/main" id="{0E883F0A-4797-F155-0F57-7ADF9EC70065}"/>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363578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2"/>
          <p:cNvGraphicFramePr>
            <a:graphicFrameLocks noGrp="1"/>
          </p:cNvGraphicFramePr>
          <p:nvPr/>
        </p:nvGraphicFramePr>
        <p:xfrm>
          <a:off x="1255746" y="1639848"/>
          <a:ext cx="8991600" cy="4250722"/>
        </p:xfrm>
        <a:graphic>
          <a:graphicData uri="http://schemas.openxmlformats.org/drawingml/2006/table">
            <a:tbl>
              <a:tblPr/>
              <a:tblGrid>
                <a:gridCol w="1634686">
                  <a:extLst>
                    <a:ext uri="{9D8B030D-6E8A-4147-A177-3AD203B41FA5}">
                      <a16:colId xmlns:a16="http://schemas.microsoft.com/office/drawing/2014/main" val="20000"/>
                    </a:ext>
                  </a:extLst>
                </a:gridCol>
                <a:gridCol w="2019707">
                  <a:extLst>
                    <a:ext uri="{9D8B030D-6E8A-4147-A177-3AD203B41FA5}">
                      <a16:colId xmlns:a16="http://schemas.microsoft.com/office/drawing/2014/main" val="20001"/>
                    </a:ext>
                  </a:extLst>
                </a:gridCol>
                <a:gridCol w="2389794">
                  <a:extLst>
                    <a:ext uri="{9D8B030D-6E8A-4147-A177-3AD203B41FA5}">
                      <a16:colId xmlns:a16="http://schemas.microsoft.com/office/drawing/2014/main" val="20002"/>
                    </a:ext>
                  </a:extLst>
                </a:gridCol>
                <a:gridCol w="2947413">
                  <a:extLst>
                    <a:ext uri="{9D8B030D-6E8A-4147-A177-3AD203B41FA5}">
                      <a16:colId xmlns:a16="http://schemas.microsoft.com/office/drawing/2014/main" val="20003"/>
                    </a:ext>
                  </a:extLst>
                </a:gridCol>
              </a:tblGrid>
              <a:tr h="58768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Early Rounds 1950s-1960s</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Tokyo Round (1972-1979)</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Uruguay Round </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(1986-1994)</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Doha Round</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sz="1600" b="1" i="0" u="none" strike="noStrike" cap="none" normalizeH="0" baseline="0" dirty="0">
                          <a:ln>
                            <a:noFill/>
                          </a:ln>
                          <a:solidFill>
                            <a:schemeClr val="accent1">
                              <a:lumMod val="50000"/>
                            </a:schemeClr>
                          </a:solidFill>
                          <a:effectLst/>
                          <a:latin typeface="+mj-lt"/>
                          <a:cs typeface="Times New Roman" pitchFamily="18" charset="0"/>
                        </a:rPr>
                        <a:t>(2001-????)</a:t>
                      </a:r>
                      <a:endParaRPr kumimoji="0" lang="en-US" sz="1600" b="0" i="0" u="none" strike="noStrike" cap="none" normalizeH="0" baseline="0" dirty="0">
                        <a:ln>
                          <a:noFill/>
                        </a:ln>
                        <a:solidFill>
                          <a:schemeClr val="accent1">
                            <a:lumMod val="50000"/>
                          </a:schemeClr>
                        </a:solidFill>
                        <a:effectLst/>
                        <a:latin typeface="+mj-lt"/>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3039">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Preferences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Television</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t>
                      </a:r>
                      <a:r>
                        <a:rPr kumimoji="0" lang="en-US" sz="1600" b="0" i="0" u="none" strike="noStrike" cap="none" normalizeH="0" baseline="0" dirty="0">
                          <a:ln>
                            <a:noFill/>
                          </a:ln>
                          <a:solidFill>
                            <a:schemeClr val="accent1">
                              <a:lumMod val="50000"/>
                            </a:schemeClr>
                          </a:solidFill>
                          <a:effectLst/>
                          <a:latin typeface="+mj-lt"/>
                        </a:rPr>
                        <a:t>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endParaRPr kumimoji="0" lang="en-US" sz="1600" b="0" i="0" u="none" strike="noStrike" cap="none" normalizeH="0" baseline="0" dirty="0">
                        <a:ln>
                          <a:noFill/>
                        </a:ln>
                        <a:solidFill>
                          <a:schemeClr val="accent1">
                            <a:lumMod val="50000"/>
                          </a:schemeClr>
                        </a:solidFill>
                        <a:effectLst/>
                        <a:latin typeface="+mj-lt"/>
                        <a:cs typeface="Times New Roman" pitchFamily="18"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Tariff cuts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Preferences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Subsidies Code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Technical Barriers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Gov’t Proc.</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Licensing </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Antidumping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Customs Val.</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Tariff cuts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Safeguards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Dispute-Settlement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defRPr/>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Agriculture</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Services</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Intellectual Property</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Investment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Technical Barriers </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Sanitary/</a:t>
                      </a:r>
                      <a:r>
                        <a:rPr kumimoji="0" lang="en-US" sz="1600" b="0" i="0" u="none" strike="noStrike" cap="none" normalizeH="0" baseline="0" dirty="0" err="1">
                          <a:ln>
                            <a:noFill/>
                          </a:ln>
                          <a:solidFill>
                            <a:schemeClr val="accent1">
                              <a:lumMod val="50000"/>
                            </a:schemeClr>
                          </a:solidFill>
                          <a:effectLst/>
                          <a:latin typeface="+mj-lt"/>
                          <a:cs typeface="Times New Roman" pitchFamily="18" charset="0"/>
                        </a:rPr>
                        <a:t>Phytosan</a:t>
                      </a:r>
                      <a:r>
                        <a:rPr kumimoji="0" lang="en-US" sz="1600" b="0" i="0" u="none" strike="noStrike" cap="none" normalizeH="0" baseline="0" dirty="0">
                          <a:ln>
                            <a:noFill/>
                          </a:ln>
                          <a:solidFill>
                            <a:schemeClr val="accent1">
                              <a:lumMod val="50000"/>
                            </a:schemeClr>
                          </a:solidFill>
                          <a:effectLst/>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Textiles &amp; Clothing</a:t>
                      </a: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cs typeface="Times New Roman" pitchFamily="18" charset="0"/>
                        </a:rPr>
                        <a:t> Rules of Origin</a:t>
                      </a: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t>
                      </a:r>
                      <a:r>
                        <a:rPr kumimoji="0" lang="en-US" sz="1600" b="0" i="0" u="none" strike="noStrike" cap="none" normalizeH="0" baseline="0" dirty="0" err="1">
                          <a:ln>
                            <a:noFill/>
                          </a:ln>
                          <a:solidFill>
                            <a:schemeClr val="accent1">
                              <a:lumMod val="50000"/>
                            </a:schemeClr>
                          </a:solidFill>
                          <a:effectLst/>
                          <a:latin typeface="+mj-lt"/>
                        </a:rPr>
                        <a:t>NonAgric</a:t>
                      </a:r>
                      <a:r>
                        <a:rPr kumimoji="0" lang="en-US" sz="1600" b="0" i="0" u="none" strike="noStrike" cap="none" normalizeH="0" baseline="0" dirty="0">
                          <a:ln>
                            <a:noFill/>
                          </a:ln>
                          <a:solidFill>
                            <a:schemeClr val="accent1">
                              <a:lumMod val="50000"/>
                            </a:schemeClr>
                          </a:solidFill>
                          <a:effectLst/>
                          <a:latin typeface="+mj-lt"/>
                        </a:rPr>
                        <a:t>. Market Access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Agriculture</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Services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Dispute Settlement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Rules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Intellectual Property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Environment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Developing Countries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Trade Facilitation</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Competition Policy</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Investment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en-US" sz="1600" b="0" i="0" u="none" strike="noStrike" cap="none" normalizeH="0" baseline="0" dirty="0">
                          <a:ln>
                            <a:noFill/>
                          </a:ln>
                          <a:solidFill>
                            <a:schemeClr val="accent1">
                              <a:lumMod val="50000"/>
                            </a:schemeClr>
                          </a:solidFill>
                          <a:effectLst/>
                          <a:latin typeface="+mj-lt"/>
                        </a:rPr>
                        <a:t> Government Procurement</a:t>
                      </a: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Issues in GATT &amp; WTO Rounds</a:t>
            </a:r>
          </a:p>
        </p:txBody>
      </p:sp>
      <p:cxnSp>
        <p:nvCxnSpPr>
          <p:cNvPr id="13" name="Straight Connector 12"/>
          <p:cNvCxnSpPr/>
          <p:nvPr/>
        </p:nvCxnSpPr>
        <p:spPr>
          <a:xfrm>
            <a:off x="1360710" y="26511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0710" y="2879769"/>
            <a:ext cx="1219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8942" y="3143398"/>
            <a:ext cx="1219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8942" y="3600598"/>
            <a:ext cx="1524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38942" y="3373584"/>
            <a:ext cx="1371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1290" y="3874318"/>
            <a:ext cx="12192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Line 22"/>
          <p:cNvSpPr>
            <a:spLocks noChangeShapeType="1"/>
          </p:cNvSpPr>
          <p:nvPr/>
        </p:nvSpPr>
        <p:spPr bwMode="auto">
          <a:xfrm>
            <a:off x="7434942" y="50757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4" name="Line 23"/>
          <p:cNvSpPr>
            <a:spLocks noChangeShapeType="1"/>
          </p:cNvSpPr>
          <p:nvPr/>
        </p:nvSpPr>
        <p:spPr bwMode="auto">
          <a:xfrm>
            <a:off x="7434942" y="46185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7" name="Line 24"/>
          <p:cNvSpPr>
            <a:spLocks noChangeShapeType="1"/>
          </p:cNvSpPr>
          <p:nvPr/>
        </p:nvSpPr>
        <p:spPr bwMode="auto">
          <a:xfrm>
            <a:off x="7434942" y="4847115"/>
            <a:ext cx="2286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 name="TextBox 24">
            <a:extLst>
              <a:ext uri="{FF2B5EF4-FFF2-40B4-BE49-F238E27FC236}">
                <a16:creationId xmlns:a16="http://schemas.microsoft.com/office/drawing/2014/main" id="{34DE879D-5828-4019-89C4-8641BF93A90D}"/>
              </a:ext>
            </a:extLst>
          </p:cNvPr>
          <p:cNvSpPr txBox="1"/>
          <p:nvPr/>
        </p:nvSpPr>
        <p:spPr>
          <a:xfrm>
            <a:off x="1210344" y="1677315"/>
            <a:ext cx="8533925" cy="2015936"/>
          </a:xfrm>
          <a:prstGeom prst="rect">
            <a:avLst/>
          </a:prstGeom>
          <a:solidFill>
            <a:srgbClr val="0000FF"/>
          </a:solidFill>
          <a:ln>
            <a:solidFill>
              <a:schemeClr val="tx1"/>
            </a:solidFill>
          </a:ln>
        </p:spPr>
        <p:txBody>
          <a:bodyPr wrap="square" rtlCol="0">
            <a:spAutoFit/>
          </a:bodyPr>
          <a:lstStyle/>
          <a:p>
            <a:pPr>
              <a:spcAft>
                <a:spcPts val="600"/>
              </a:spcAft>
            </a:pPr>
            <a:r>
              <a:rPr lang="en-US" sz="2400" dirty="0">
                <a:solidFill>
                  <a:schemeClr val="bg1"/>
                </a:solidFill>
              </a:rPr>
              <a:t>If the </a:t>
            </a:r>
            <a:r>
              <a:rPr lang="en-US" sz="2400" i="1" dirty="0">
                <a:solidFill>
                  <a:schemeClr val="bg1"/>
                </a:solidFill>
              </a:rPr>
              <a:t>demandeur </a:t>
            </a:r>
            <a:r>
              <a:rPr lang="en-US" sz="2400" dirty="0">
                <a:solidFill>
                  <a:schemeClr val="bg1"/>
                </a:solidFill>
              </a:rPr>
              <a:t>opts to pursue an issue </a:t>
            </a:r>
            <a:r>
              <a:rPr lang="en-US" sz="2400" i="1" dirty="0">
                <a:solidFill>
                  <a:schemeClr val="bg1"/>
                </a:solidFill>
              </a:rPr>
              <a:t>outside the WTO</a:t>
            </a:r>
            <a:r>
              <a:rPr lang="en-US" sz="2400" dirty="0">
                <a:solidFill>
                  <a:schemeClr val="bg1"/>
                </a:solidFill>
              </a:rPr>
              <a:t>,</a:t>
            </a:r>
            <a:r>
              <a:rPr lang="en-US" sz="2400" i="1" dirty="0">
                <a:solidFill>
                  <a:schemeClr val="bg1"/>
                </a:solidFill>
              </a:rPr>
              <a:t> </a:t>
            </a:r>
            <a:r>
              <a:rPr lang="en-US" sz="2400" dirty="0">
                <a:solidFill>
                  <a:schemeClr val="bg1"/>
                </a:solidFill>
              </a:rPr>
              <a:t>one option is to move to some other forum. One example comes in the failed </a:t>
            </a:r>
            <a:r>
              <a:rPr lang="en-US" sz="2400" b="1" dirty="0">
                <a:solidFill>
                  <a:schemeClr val="bg1"/>
                </a:solidFill>
              </a:rPr>
              <a:t>OECD</a:t>
            </a:r>
            <a:r>
              <a:rPr lang="en-US" sz="2400" dirty="0">
                <a:solidFill>
                  <a:schemeClr val="bg1"/>
                </a:solidFill>
              </a:rPr>
              <a:t> talks on a Multilateral Agreement on Investment.</a:t>
            </a:r>
          </a:p>
          <a:p>
            <a:pPr>
              <a:spcAft>
                <a:spcPts val="600"/>
              </a:spcAft>
            </a:pPr>
            <a:r>
              <a:rPr lang="en-US" sz="2400" b="1" dirty="0">
                <a:solidFill>
                  <a:schemeClr val="bg1"/>
                </a:solidFill>
              </a:rPr>
              <a:t>Where else </a:t>
            </a:r>
            <a:r>
              <a:rPr lang="en-US" sz="2400" dirty="0">
                <a:solidFill>
                  <a:schemeClr val="bg1"/>
                </a:solidFill>
              </a:rPr>
              <a:t>might that </a:t>
            </a:r>
            <a:r>
              <a:rPr lang="en-US" sz="2400" i="1" dirty="0">
                <a:solidFill>
                  <a:schemeClr val="bg1"/>
                </a:solidFill>
              </a:rPr>
              <a:t>demandeur </a:t>
            </a:r>
            <a:r>
              <a:rPr lang="en-US" sz="2400" dirty="0">
                <a:solidFill>
                  <a:schemeClr val="bg1"/>
                </a:solidFill>
              </a:rPr>
              <a:t>go if it does not get  multilateral satisfaction?</a:t>
            </a:r>
            <a:endParaRPr lang="en-US" sz="1400" dirty="0">
              <a:solidFill>
                <a:schemeClr val="bg1"/>
              </a:solidFill>
            </a:endParaRPr>
          </a:p>
        </p:txBody>
      </p:sp>
      <p:pic>
        <p:nvPicPr>
          <p:cNvPr id="3" name="Picture 2">
            <a:extLst>
              <a:ext uri="{FF2B5EF4-FFF2-40B4-BE49-F238E27FC236}">
                <a16:creationId xmlns:a16="http://schemas.microsoft.com/office/drawing/2014/main" id="{2E337C9E-0DE1-3A15-775C-C461F7C54B38}"/>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1532069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txBox="1">
            <a:spLocks noChangeArrowheads="1"/>
          </p:cNvSpPr>
          <p:nvPr/>
        </p:nvSpPr>
        <p:spPr>
          <a:xfrm>
            <a:off x="0" y="-10492"/>
            <a:ext cx="10003971"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The United States and European Union Both Use RTAs as a Fall-Back for New Issues </a:t>
            </a:r>
          </a:p>
        </p:txBody>
      </p:sp>
      <p:graphicFrame>
        <p:nvGraphicFramePr>
          <p:cNvPr id="11" name="Table 10"/>
          <p:cNvGraphicFramePr>
            <a:graphicFrameLocks noGrp="1"/>
          </p:cNvGraphicFramePr>
          <p:nvPr/>
        </p:nvGraphicFramePr>
        <p:xfrm>
          <a:off x="317498" y="1411626"/>
          <a:ext cx="8763001" cy="4707018"/>
        </p:xfrm>
        <a:graphic>
          <a:graphicData uri="http://schemas.openxmlformats.org/drawingml/2006/table">
            <a:tbl>
              <a:tblPr firstRow="1" firstCol="1" bandRow="1">
                <a:tableStyleId>{5C22544A-7EE6-4342-B048-85BDC9FD1C3A}</a:tableStyleId>
              </a:tblPr>
              <a:tblGrid>
                <a:gridCol w="1933916">
                  <a:extLst>
                    <a:ext uri="{9D8B030D-6E8A-4147-A177-3AD203B41FA5}">
                      <a16:colId xmlns:a16="http://schemas.microsoft.com/office/drawing/2014/main" val="20000"/>
                    </a:ext>
                  </a:extLst>
                </a:gridCol>
                <a:gridCol w="853303">
                  <a:extLst>
                    <a:ext uri="{9D8B030D-6E8A-4147-A177-3AD203B41FA5}">
                      <a16:colId xmlns:a16="http://schemas.microsoft.com/office/drawing/2014/main" val="20001"/>
                    </a:ext>
                  </a:extLst>
                </a:gridCol>
                <a:gridCol w="853303">
                  <a:extLst>
                    <a:ext uri="{9D8B030D-6E8A-4147-A177-3AD203B41FA5}">
                      <a16:colId xmlns:a16="http://schemas.microsoft.com/office/drawing/2014/main" val="20002"/>
                    </a:ext>
                  </a:extLst>
                </a:gridCol>
                <a:gridCol w="853303">
                  <a:extLst>
                    <a:ext uri="{9D8B030D-6E8A-4147-A177-3AD203B41FA5}">
                      <a16:colId xmlns:a16="http://schemas.microsoft.com/office/drawing/2014/main" val="20003"/>
                    </a:ext>
                  </a:extLst>
                </a:gridCol>
                <a:gridCol w="853303">
                  <a:extLst>
                    <a:ext uri="{9D8B030D-6E8A-4147-A177-3AD203B41FA5}">
                      <a16:colId xmlns:a16="http://schemas.microsoft.com/office/drawing/2014/main" val="20004"/>
                    </a:ext>
                  </a:extLst>
                </a:gridCol>
                <a:gridCol w="853303">
                  <a:extLst>
                    <a:ext uri="{9D8B030D-6E8A-4147-A177-3AD203B41FA5}">
                      <a16:colId xmlns:a16="http://schemas.microsoft.com/office/drawing/2014/main" val="20005"/>
                    </a:ext>
                  </a:extLst>
                </a:gridCol>
                <a:gridCol w="854190">
                  <a:extLst>
                    <a:ext uri="{9D8B030D-6E8A-4147-A177-3AD203B41FA5}">
                      <a16:colId xmlns:a16="http://schemas.microsoft.com/office/drawing/2014/main" val="20006"/>
                    </a:ext>
                  </a:extLst>
                </a:gridCol>
                <a:gridCol w="854190">
                  <a:extLst>
                    <a:ext uri="{9D8B030D-6E8A-4147-A177-3AD203B41FA5}">
                      <a16:colId xmlns:a16="http://schemas.microsoft.com/office/drawing/2014/main" val="20007"/>
                    </a:ext>
                  </a:extLst>
                </a:gridCol>
                <a:gridCol w="854190">
                  <a:extLst>
                    <a:ext uri="{9D8B030D-6E8A-4147-A177-3AD203B41FA5}">
                      <a16:colId xmlns:a16="http://schemas.microsoft.com/office/drawing/2014/main" val="20008"/>
                    </a:ext>
                  </a:extLst>
                </a:gridCol>
              </a:tblGrid>
              <a:tr h="284659">
                <a:tc>
                  <a:txBody>
                    <a:bodyPr/>
                    <a:lstStyle/>
                    <a:p>
                      <a:pPr marL="0" marR="0" algn="just">
                        <a:spcBef>
                          <a:spcPts val="0"/>
                        </a:spcBef>
                        <a:spcAft>
                          <a:spcPts val="200"/>
                        </a:spcAft>
                        <a:tabLst>
                          <a:tab pos="182880" algn="l"/>
                          <a:tab pos="182880" algn="l"/>
                          <a:tab pos="342900" algn="l"/>
                        </a:tabLst>
                      </a:pPr>
                      <a:r>
                        <a:rPr lang="en-US" sz="1800" dirty="0">
                          <a:effectLst/>
                        </a:rPr>
                        <a:t> </a:t>
                      </a:r>
                      <a:endParaRPr lang="en-US" sz="1800" dirty="0">
                        <a:solidFill>
                          <a:srgbClr val="000000"/>
                        </a:solidFill>
                        <a:effectLst/>
                        <a:latin typeface="Times New Roman" panose="02020603050405020304" pitchFamily="18" charset="0"/>
                        <a:ea typeface="MS Mincho" panose="02020609040205080304" pitchFamily="49" charset="-128"/>
                      </a:endParaRPr>
                    </a:p>
                  </a:txBody>
                  <a:tcPr marL="38433" marR="3843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4">
                  <a:txBody>
                    <a:bodyPr/>
                    <a:lstStyle/>
                    <a:p>
                      <a:pPr marL="0" marR="0" algn="ctr">
                        <a:spcBef>
                          <a:spcPts val="0"/>
                        </a:spcBef>
                        <a:spcAft>
                          <a:spcPts val="200"/>
                        </a:spcAft>
                        <a:tabLst>
                          <a:tab pos="182880" algn="l"/>
                          <a:tab pos="182880" algn="l"/>
                          <a:tab pos="342900" algn="l"/>
                        </a:tabLst>
                      </a:pPr>
                      <a:r>
                        <a:rPr lang="en-US" sz="1800" dirty="0">
                          <a:effectLst/>
                        </a:rPr>
                        <a:t>FTAs of the United States</a:t>
                      </a:r>
                      <a:endParaRPr lang="en-US" sz="1800" dirty="0">
                        <a:solidFill>
                          <a:srgbClr val="000000"/>
                        </a:solidFill>
                        <a:effectLst/>
                        <a:latin typeface="Times New Roman" panose="02020603050405020304" pitchFamily="18" charset="0"/>
                        <a:ea typeface="MS Mincho" panose="02020609040205080304" pitchFamily="49" charset="-128"/>
                      </a:endParaRPr>
                    </a:p>
                  </a:txBody>
                  <a:tcPr marL="38433" marR="38433" marT="0" marB="0">
                    <a:lnL w="12700" cmpd="sng">
                      <a:noFill/>
                    </a:lnL>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200"/>
                        </a:spcAft>
                        <a:tabLst>
                          <a:tab pos="182880" algn="l"/>
                          <a:tab pos="182880" algn="l"/>
                          <a:tab pos="342900" algn="l"/>
                        </a:tabLst>
                      </a:pPr>
                      <a:r>
                        <a:rPr lang="en-US" sz="1800" dirty="0">
                          <a:effectLst/>
                        </a:rPr>
                        <a:t>FTAs of the European Union</a:t>
                      </a:r>
                      <a:endParaRPr lang="en-US" sz="18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551">
                <a:tc>
                  <a:txBody>
                    <a:bodyPr/>
                    <a:lstStyle/>
                    <a:p>
                      <a:pPr marL="0" marR="0" algn="ctr">
                        <a:spcBef>
                          <a:spcPts val="0"/>
                        </a:spcBef>
                        <a:spcAft>
                          <a:spcPts val="0"/>
                        </a:spcAft>
                        <a:tabLst>
                          <a:tab pos="182880" algn="l"/>
                          <a:tab pos="182880" algn="l"/>
                          <a:tab pos="342900" algn="l"/>
                        </a:tabLst>
                      </a:pPr>
                      <a:r>
                        <a:rPr lang="en-US" sz="1400" dirty="0">
                          <a:effectLst/>
                        </a:rPr>
                        <a:t> </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182880" algn="l"/>
                          <a:tab pos="182880" algn="l"/>
                          <a:tab pos="342900" algn="l"/>
                        </a:tabLst>
                      </a:pPr>
                      <a:r>
                        <a:rPr lang="en-US" sz="1400" dirty="0">
                          <a:effectLst/>
                        </a:rPr>
                        <a:t>Israel</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lnL w="12700" cmpd="sng">
                      <a:noFill/>
                    </a:lnL>
                  </a:tcPr>
                </a:tc>
                <a:tc>
                  <a:txBody>
                    <a:bodyPr/>
                    <a:lstStyle/>
                    <a:p>
                      <a:pPr marL="0" marR="0" algn="ctr">
                        <a:spcBef>
                          <a:spcPts val="0"/>
                        </a:spcBef>
                        <a:spcAft>
                          <a:spcPts val="0"/>
                        </a:spcAft>
                        <a:tabLst>
                          <a:tab pos="182880" algn="l"/>
                          <a:tab pos="182880" algn="l"/>
                          <a:tab pos="342900" algn="l"/>
                        </a:tabLst>
                      </a:pPr>
                      <a:r>
                        <a:rPr lang="en-US" sz="1400" dirty="0">
                          <a:effectLst/>
                        </a:rPr>
                        <a:t>NAFTA</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0"/>
                        </a:spcAft>
                        <a:tabLst>
                          <a:tab pos="182880" algn="l"/>
                          <a:tab pos="182880" algn="l"/>
                          <a:tab pos="342900" algn="l"/>
                        </a:tabLst>
                      </a:pPr>
                      <a:r>
                        <a:rPr lang="en-US" sz="1400" dirty="0">
                          <a:effectLst/>
                        </a:rPr>
                        <a:t>Chile</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0"/>
                        </a:spcAft>
                        <a:tabLst>
                          <a:tab pos="182880" algn="l"/>
                          <a:tab pos="182880" algn="l"/>
                          <a:tab pos="342900" algn="l"/>
                        </a:tabLst>
                      </a:pPr>
                      <a:r>
                        <a:rPr lang="en-US" sz="1400" dirty="0">
                          <a:effectLst/>
                        </a:rPr>
                        <a:t>Korea</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0"/>
                        </a:spcAft>
                        <a:tabLst>
                          <a:tab pos="182880" algn="l"/>
                          <a:tab pos="182880" algn="l"/>
                          <a:tab pos="342900" algn="l"/>
                        </a:tabLst>
                      </a:pPr>
                      <a:r>
                        <a:rPr lang="en-US" sz="1400" dirty="0">
                          <a:effectLst/>
                        </a:rPr>
                        <a:t>Andorra</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0"/>
                        </a:spcAft>
                        <a:tabLst>
                          <a:tab pos="182880" algn="l"/>
                          <a:tab pos="182880" algn="l"/>
                          <a:tab pos="342900" algn="l"/>
                        </a:tabLst>
                      </a:pPr>
                      <a:r>
                        <a:rPr lang="en-US" sz="1400">
                          <a:effectLst/>
                        </a:rPr>
                        <a:t>Tunisia</a:t>
                      </a:r>
                      <a:endParaRPr lang="en-US" sz="14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0"/>
                        </a:spcAft>
                        <a:tabLst>
                          <a:tab pos="182880" algn="l"/>
                          <a:tab pos="182880" algn="l"/>
                          <a:tab pos="342900" algn="l"/>
                        </a:tabLst>
                      </a:pPr>
                      <a:r>
                        <a:rPr lang="en-US" sz="1400">
                          <a:effectLst/>
                        </a:rPr>
                        <a:t>Chile</a:t>
                      </a:r>
                      <a:endParaRPr lang="en-US" sz="14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0"/>
                        </a:spcAft>
                        <a:tabLst>
                          <a:tab pos="182880" algn="l"/>
                          <a:tab pos="182880" algn="l"/>
                          <a:tab pos="342900" algn="l"/>
                        </a:tabLst>
                      </a:pPr>
                      <a:r>
                        <a:rPr lang="en-US" sz="1400" dirty="0">
                          <a:effectLst/>
                        </a:rPr>
                        <a:t>Korea</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1"/>
                  </a:ext>
                </a:extLst>
              </a:tr>
              <a:tr h="221401">
                <a:tc>
                  <a:txBody>
                    <a:bodyPr/>
                    <a:lstStyle/>
                    <a:p>
                      <a:pPr marL="0" marR="0" algn="ctr">
                        <a:spcBef>
                          <a:spcPts val="0"/>
                        </a:spcBef>
                        <a:spcAft>
                          <a:spcPts val="200"/>
                        </a:spcAft>
                        <a:tabLst>
                          <a:tab pos="182880" algn="l"/>
                          <a:tab pos="182880" algn="l"/>
                          <a:tab pos="342900" algn="l"/>
                        </a:tabLst>
                      </a:pPr>
                      <a:r>
                        <a:rPr lang="en-US" sz="1400" dirty="0">
                          <a:effectLst/>
                        </a:rPr>
                        <a:t> </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200"/>
                        </a:spcAft>
                        <a:tabLst>
                          <a:tab pos="182880" algn="l"/>
                          <a:tab pos="182880" algn="l"/>
                          <a:tab pos="342900" algn="l"/>
                        </a:tabLst>
                      </a:pPr>
                      <a:r>
                        <a:rPr lang="en-US" sz="1400">
                          <a:effectLst/>
                        </a:rPr>
                        <a:t>1985</a:t>
                      </a:r>
                      <a:endParaRPr lang="en-US" sz="1400">
                        <a:solidFill>
                          <a:srgbClr val="000000"/>
                        </a:solidFill>
                        <a:effectLst/>
                        <a:latin typeface="Times New Roman" panose="02020603050405020304" pitchFamily="18" charset="0"/>
                        <a:ea typeface="MS Mincho" panose="02020609040205080304" pitchFamily="49" charset="-128"/>
                      </a:endParaRPr>
                    </a:p>
                  </a:txBody>
                  <a:tcPr marL="38433" marR="38433" marT="0" marB="0">
                    <a:lnL w="12700" cmpd="sng">
                      <a:noFill/>
                    </a:lnL>
                  </a:tcPr>
                </a:tc>
                <a:tc>
                  <a:txBody>
                    <a:bodyPr/>
                    <a:lstStyle/>
                    <a:p>
                      <a:pPr marL="0" marR="0" algn="ctr">
                        <a:spcBef>
                          <a:spcPts val="0"/>
                        </a:spcBef>
                        <a:spcAft>
                          <a:spcPts val="200"/>
                        </a:spcAft>
                        <a:tabLst>
                          <a:tab pos="182880" algn="l"/>
                          <a:tab pos="182880" algn="l"/>
                          <a:tab pos="342900" algn="l"/>
                        </a:tabLst>
                      </a:pPr>
                      <a:r>
                        <a:rPr lang="en-US" sz="1400">
                          <a:effectLst/>
                        </a:rPr>
                        <a:t>1993</a:t>
                      </a:r>
                      <a:endParaRPr lang="en-US" sz="14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200"/>
                        </a:spcAft>
                        <a:tabLst>
                          <a:tab pos="182880" algn="l"/>
                          <a:tab pos="182880" algn="l"/>
                          <a:tab pos="342900" algn="l"/>
                        </a:tabLst>
                      </a:pPr>
                      <a:r>
                        <a:rPr lang="en-US" sz="1400" dirty="0">
                          <a:effectLst/>
                        </a:rPr>
                        <a:t>2003</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200"/>
                        </a:spcAft>
                        <a:tabLst>
                          <a:tab pos="182880" algn="l"/>
                          <a:tab pos="182880" algn="l"/>
                          <a:tab pos="342900" algn="l"/>
                        </a:tabLst>
                      </a:pPr>
                      <a:r>
                        <a:rPr lang="en-US" sz="1400" dirty="0">
                          <a:effectLst/>
                        </a:rPr>
                        <a:t>2007</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200"/>
                        </a:spcAft>
                        <a:tabLst>
                          <a:tab pos="182880" algn="l"/>
                          <a:tab pos="182880" algn="l"/>
                          <a:tab pos="342900" algn="l"/>
                        </a:tabLst>
                      </a:pPr>
                      <a:r>
                        <a:rPr lang="en-US" sz="1400" dirty="0">
                          <a:effectLst/>
                        </a:rPr>
                        <a:t>1991</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200"/>
                        </a:spcAft>
                        <a:tabLst>
                          <a:tab pos="182880" algn="l"/>
                          <a:tab pos="182880" algn="l"/>
                          <a:tab pos="342900" algn="l"/>
                        </a:tabLst>
                      </a:pPr>
                      <a:r>
                        <a:rPr lang="en-US" sz="1400" dirty="0">
                          <a:effectLst/>
                        </a:rPr>
                        <a:t>1995</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200"/>
                        </a:spcAft>
                        <a:tabLst>
                          <a:tab pos="182880" algn="l"/>
                          <a:tab pos="182880" algn="l"/>
                          <a:tab pos="342900" algn="l"/>
                        </a:tabLst>
                      </a:pPr>
                      <a:r>
                        <a:rPr lang="en-US" sz="1400" dirty="0">
                          <a:effectLst/>
                        </a:rPr>
                        <a:t>2002</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0"/>
                        </a:spcBef>
                        <a:spcAft>
                          <a:spcPts val="200"/>
                        </a:spcAft>
                        <a:tabLst>
                          <a:tab pos="182880" algn="l"/>
                          <a:tab pos="182880" algn="l"/>
                          <a:tab pos="342900" algn="l"/>
                        </a:tabLst>
                      </a:pPr>
                      <a:r>
                        <a:rPr lang="en-US" sz="1400" dirty="0">
                          <a:effectLst/>
                        </a:rPr>
                        <a:t>2010</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2"/>
                  </a:ext>
                </a:extLst>
              </a:tr>
              <a:tr h="253030">
                <a:tc>
                  <a:txBody>
                    <a:bodyPr/>
                    <a:lstStyle/>
                    <a:p>
                      <a:pPr marL="0" marR="0" algn="just">
                        <a:spcBef>
                          <a:spcPts val="600"/>
                        </a:spcBef>
                        <a:spcAft>
                          <a:spcPts val="600"/>
                        </a:spcAft>
                        <a:tabLst>
                          <a:tab pos="182880" algn="l"/>
                          <a:tab pos="182880" algn="l"/>
                          <a:tab pos="342900" algn="l"/>
                        </a:tabLst>
                      </a:pPr>
                      <a:r>
                        <a:rPr lang="en-US" sz="1600" dirty="0">
                          <a:effectLst/>
                        </a:rPr>
                        <a:t>Uruguay Issues </a:t>
                      </a:r>
                      <a:endParaRPr lang="en-US" sz="1600" dirty="0">
                        <a:solidFill>
                          <a:srgbClr val="000000"/>
                        </a:solidFill>
                        <a:effectLst/>
                        <a:latin typeface="Times New Roman" panose="02020603050405020304" pitchFamily="18" charset="0"/>
                        <a:ea typeface="MS Mincho" panose="02020609040205080304" pitchFamily="49" charset="-128"/>
                      </a:endParaRPr>
                    </a:p>
                  </a:txBody>
                  <a:tcPr marL="38433" marR="38433" marT="0" marB="0">
                    <a:lnT w="12700" cmpd="sng">
                      <a:noFill/>
                    </a:lnT>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1600">
                          <a:effectLst/>
                        </a:rPr>
                        <a:t> </a:t>
                      </a:r>
                      <a:endParaRPr lang="en-US" sz="16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1600">
                          <a:effectLst/>
                        </a:rPr>
                        <a:t> </a:t>
                      </a:r>
                      <a:endParaRPr lang="en-US" sz="16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1600">
                          <a:effectLst/>
                        </a:rPr>
                        <a:t> </a:t>
                      </a:r>
                      <a:endParaRPr lang="en-US" sz="16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1800">
                          <a:effectLst/>
                        </a:rPr>
                        <a:t> </a:t>
                      </a:r>
                      <a:endParaRPr lang="en-US" sz="18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1600">
                          <a:effectLst/>
                        </a:rPr>
                        <a:t> </a:t>
                      </a:r>
                      <a:endParaRPr lang="en-US" sz="16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1600">
                          <a:effectLst/>
                        </a:rPr>
                        <a:t> </a:t>
                      </a:r>
                      <a:endParaRPr lang="en-US" sz="16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1600">
                          <a:effectLst/>
                        </a:rPr>
                        <a:t> </a:t>
                      </a:r>
                      <a:endParaRPr lang="en-US" sz="16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1600" dirty="0">
                          <a:effectLst/>
                        </a:rPr>
                        <a:t> </a:t>
                      </a:r>
                      <a:endParaRPr lang="en-US" sz="16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3"/>
                  </a:ext>
                </a:extLst>
              </a:tr>
              <a:tr h="50159">
                <a:tc>
                  <a:txBody>
                    <a:bodyPr/>
                    <a:lstStyle/>
                    <a:p>
                      <a:pPr marL="0" marR="0" algn="just">
                        <a:spcBef>
                          <a:spcPts val="600"/>
                        </a:spcBef>
                        <a:spcAft>
                          <a:spcPts val="600"/>
                        </a:spcAft>
                        <a:tabLst>
                          <a:tab pos="182880" algn="l"/>
                          <a:tab pos="182880" algn="l"/>
                          <a:tab pos="342900" algn="l"/>
                        </a:tabLst>
                      </a:pPr>
                      <a:r>
                        <a:rPr lang="en-US" sz="1400" dirty="0">
                          <a:effectLst/>
                        </a:rPr>
                        <a:t>     Intellectual Property</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4"/>
                  </a:ext>
                </a:extLst>
              </a:tr>
              <a:tr h="0">
                <a:tc>
                  <a:txBody>
                    <a:bodyPr/>
                    <a:lstStyle/>
                    <a:p>
                      <a:pPr marL="0" marR="0" algn="just">
                        <a:spcBef>
                          <a:spcPts val="600"/>
                        </a:spcBef>
                        <a:spcAft>
                          <a:spcPts val="600"/>
                        </a:spcAft>
                        <a:tabLst>
                          <a:tab pos="182880" algn="l"/>
                          <a:tab pos="182880" algn="l"/>
                          <a:tab pos="342900" algn="l"/>
                        </a:tabLst>
                      </a:pPr>
                      <a:r>
                        <a:rPr lang="en-US" sz="1400" dirty="0">
                          <a:effectLst/>
                        </a:rPr>
                        <a:t>     Services</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5"/>
                  </a:ext>
                </a:extLst>
              </a:tr>
              <a:tr h="34919">
                <a:tc>
                  <a:txBody>
                    <a:bodyPr/>
                    <a:lstStyle/>
                    <a:p>
                      <a:pPr marL="0" marR="0" algn="just">
                        <a:spcBef>
                          <a:spcPts val="600"/>
                        </a:spcBef>
                        <a:spcAft>
                          <a:spcPts val="600"/>
                        </a:spcAft>
                        <a:tabLst>
                          <a:tab pos="182880" algn="l"/>
                          <a:tab pos="182880" algn="l"/>
                          <a:tab pos="342900" algn="l"/>
                        </a:tabLst>
                      </a:pPr>
                      <a:r>
                        <a:rPr lang="en-US" sz="1600" dirty="0">
                          <a:effectLst/>
                        </a:rPr>
                        <a:t>Singapore Issues </a:t>
                      </a:r>
                      <a:endParaRPr lang="en-US" sz="16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6"/>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Competition Policy</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dirty="0">
                          <a:effectLst/>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dirty="0">
                          <a:effectLst/>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7"/>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Gov’t Procurement</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8"/>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Investment</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09"/>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Trade Facilitation</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dirty="0">
                          <a:effectLst/>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10"/>
                  </a:ext>
                </a:extLst>
              </a:tr>
              <a:tr h="316287">
                <a:tc>
                  <a:txBody>
                    <a:bodyPr/>
                    <a:lstStyle/>
                    <a:p>
                      <a:pPr marL="0" marR="0" algn="just">
                        <a:spcBef>
                          <a:spcPts val="600"/>
                        </a:spcBef>
                        <a:spcAft>
                          <a:spcPts val="600"/>
                        </a:spcAft>
                        <a:tabLst>
                          <a:tab pos="182880" algn="l"/>
                          <a:tab pos="182880" algn="l"/>
                          <a:tab pos="342900" algn="l"/>
                        </a:tabLst>
                      </a:pPr>
                      <a:r>
                        <a:rPr lang="en-US" sz="1600" dirty="0">
                          <a:effectLst/>
                        </a:rPr>
                        <a:t>Other Issues </a:t>
                      </a:r>
                      <a:endParaRPr lang="en-US" sz="16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 </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 </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11"/>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Labor Rights</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dirty="0">
                          <a:effectLst/>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12"/>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Environment</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13"/>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Electronic Commerce</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14"/>
                  </a:ext>
                </a:extLst>
              </a:tr>
              <a:tr h="284659">
                <a:tc>
                  <a:txBody>
                    <a:bodyPr/>
                    <a:lstStyle/>
                    <a:p>
                      <a:pPr marL="0" marR="0" algn="just">
                        <a:spcBef>
                          <a:spcPts val="600"/>
                        </a:spcBef>
                        <a:spcAft>
                          <a:spcPts val="600"/>
                        </a:spcAft>
                        <a:tabLst>
                          <a:tab pos="182880" algn="l"/>
                          <a:tab pos="182880" algn="l"/>
                          <a:tab pos="342900" algn="l"/>
                        </a:tabLst>
                      </a:pPr>
                      <a:r>
                        <a:rPr lang="en-US" sz="1400" dirty="0">
                          <a:effectLst/>
                        </a:rPr>
                        <a:t>     Geographical </a:t>
                      </a:r>
                      <a:r>
                        <a:rPr lang="en-US" sz="1400" dirty="0" err="1">
                          <a:effectLst/>
                        </a:rPr>
                        <a:t>Indics</a:t>
                      </a:r>
                      <a:r>
                        <a:rPr lang="en-US" sz="1400" dirty="0">
                          <a:effectLst/>
                        </a:rPr>
                        <a:t>.</a:t>
                      </a:r>
                      <a:endParaRPr lang="en-US" sz="1400" dirty="0">
                        <a:solidFill>
                          <a:srgbClr val="000000"/>
                        </a:solidFill>
                        <a:effectLst/>
                        <a:latin typeface="Times New Roman" panose="02020603050405020304" pitchFamily="18" charset="0"/>
                        <a:ea typeface="MS Mincho" panose="02020609040205080304" pitchFamily="49" charset="-128"/>
                      </a:endParaRPr>
                    </a:p>
                  </a:txBody>
                  <a:tcPr marL="38433" marR="38433" marT="0" marB="0">
                    <a:solidFill>
                      <a:schemeClr val="accent1">
                        <a:lumMod val="50000"/>
                      </a:schemeClr>
                    </a:solidFill>
                  </a:tcPr>
                </a:tc>
                <a:tc>
                  <a:txBody>
                    <a:bodyPr/>
                    <a:lstStyle/>
                    <a:p>
                      <a:pPr marL="0" marR="0" algn="ctr">
                        <a:spcBef>
                          <a:spcPts val="600"/>
                        </a:spcBef>
                        <a:spcAft>
                          <a:spcPts val="600"/>
                        </a:spcAft>
                        <a:tabLst>
                          <a:tab pos="182880" algn="l"/>
                          <a:tab pos="182880" algn="l"/>
                          <a:tab pos="34290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Lst>
                      </a:pPr>
                      <a:r>
                        <a:rPr lang="en-US" sz="2000">
                          <a:effectLst/>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a:effectLst/>
                          <a:sym typeface="Wingdings 2" panose="05020102010507070707" pitchFamily="18" charset="2"/>
                        </a:rPr>
                        <a:t></a:t>
                      </a:r>
                      <a:endParaRPr lang="en-US" sz="200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tc>
                  <a:txBody>
                    <a:bodyPr/>
                    <a:lstStyle/>
                    <a:p>
                      <a:pPr marL="0" marR="0" algn="ctr">
                        <a:spcBef>
                          <a:spcPts val="600"/>
                        </a:spcBef>
                        <a:spcAft>
                          <a:spcPts val="600"/>
                        </a:spcAft>
                        <a:tabLst>
                          <a:tab pos="182880" algn="l"/>
                          <a:tab pos="182880" algn="l"/>
                          <a:tab pos="342900" algn="l"/>
                        </a:tabLst>
                      </a:pPr>
                      <a:r>
                        <a:rPr lang="en-US" sz="2000" dirty="0">
                          <a:effectLst/>
                          <a:sym typeface="Wingdings 2" panose="05020102010507070707" pitchFamily="18" charset="2"/>
                        </a:rPr>
                        <a:t></a:t>
                      </a:r>
                      <a:endParaRPr lang="en-US" sz="2000" dirty="0">
                        <a:solidFill>
                          <a:srgbClr val="000000"/>
                        </a:solidFill>
                        <a:effectLst/>
                        <a:latin typeface="Times New Roman" panose="02020603050405020304" pitchFamily="18" charset="0"/>
                        <a:ea typeface="MS Mincho" panose="02020609040205080304" pitchFamily="49" charset="-128"/>
                      </a:endParaRPr>
                    </a:p>
                  </a:txBody>
                  <a:tcPr marL="38433" marR="38433" marT="0" marB="0"/>
                </a:tc>
                <a:extLst>
                  <a:ext uri="{0D108BD9-81ED-4DB2-BD59-A6C34878D82A}">
                    <a16:rowId xmlns:a16="http://schemas.microsoft.com/office/drawing/2014/main" val="10015"/>
                  </a:ext>
                </a:extLst>
              </a:tr>
            </a:tbl>
          </a:graphicData>
        </a:graphic>
      </p:graphicFrame>
      <p:sp>
        <p:nvSpPr>
          <p:cNvPr id="12" name="Rectangle 11"/>
          <p:cNvSpPr/>
          <p:nvPr/>
        </p:nvSpPr>
        <p:spPr>
          <a:xfrm>
            <a:off x="9228115" y="2963810"/>
            <a:ext cx="2872839" cy="32367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a:spLocks noChangeArrowheads="1"/>
          </p:cNvSpPr>
          <p:nvPr/>
        </p:nvSpPr>
        <p:spPr bwMode="auto">
          <a:xfrm>
            <a:off x="9323116" y="2833184"/>
            <a:ext cx="2671948"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182563" algn="l"/>
                <a:tab pos="342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563" algn="l"/>
                <a:tab pos="342900" algn="l"/>
              </a:tabLst>
            </a:pPr>
            <a:endParaRPr kumimoji="0" lang="en-US" sz="11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 pos="342900" algn="l"/>
              </a:tabLst>
            </a:pPr>
            <a:r>
              <a:rPr kumimoji="0" lang="en-US" sz="20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kumimoji="0" lang="en-US" sz="20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6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 Full chapter, annex, appendix, or other section or side agreement devoted to the issue.</a:t>
            </a:r>
            <a:endParaRPr kumimoji="0" lang="en-US" sz="1200" b="0" i="0" u="none" strike="noStrike" cap="none" normalizeH="0" baseline="0" dirty="0">
              <a:ln>
                <a:noFill/>
              </a:ln>
              <a:effectLst/>
              <a:sym typeface="Wingdings 2" panose="050201020105070707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 pos="342900" algn="l"/>
              </a:tabLst>
            </a:pPr>
            <a:r>
              <a:rPr kumimoji="0" lang="en-US" sz="20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kumimoji="0" lang="en-US" sz="20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6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 One or more full articles devoted to the issue.</a:t>
            </a:r>
            <a:endParaRPr kumimoji="0" lang="en-US" sz="1200" b="0" i="0" u="none" strike="noStrike" cap="none" normalizeH="0" baseline="0" dirty="0">
              <a:ln>
                <a:noFill/>
              </a:ln>
              <a:effectLst/>
              <a:sym typeface="Wingdings 2" panose="050201020105070707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 pos="342900" algn="l"/>
              </a:tabLst>
            </a:pPr>
            <a:r>
              <a:rPr kumimoji="0" lang="en-US" sz="20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kumimoji="0" lang="en-US" sz="20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6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 Other coverage of the issue (e.g., language within the terms of an article dealing with a related issue).</a:t>
            </a:r>
            <a:endParaRPr kumimoji="0" lang="en-US" sz="1200" b="0" i="0" u="none" strike="noStrike" cap="none" normalizeH="0" baseline="0" dirty="0">
              <a:ln>
                <a:noFill/>
              </a:ln>
              <a:effectLst/>
              <a:sym typeface="Wingdings 2" panose="050201020105070707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 pos="342900" algn="l"/>
              </a:tabLst>
            </a:pPr>
            <a:r>
              <a:rPr kumimoji="0" lang="en-US" sz="20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 </a:t>
            </a:r>
            <a:r>
              <a:rPr kumimoji="0" lang="en-US" sz="16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 No coverage.</a:t>
            </a:r>
            <a:endParaRPr kumimoji="0" lang="en-US" sz="24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endParaRPr>
          </a:p>
        </p:txBody>
      </p:sp>
      <p:pic>
        <p:nvPicPr>
          <p:cNvPr id="3" name="Picture 2">
            <a:extLst>
              <a:ext uri="{FF2B5EF4-FFF2-40B4-BE49-F238E27FC236}">
                <a16:creationId xmlns:a16="http://schemas.microsoft.com/office/drawing/2014/main" id="{55704736-EEA3-91F2-4137-A66DCAB2DF55}"/>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3786698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737674"/>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536175" y="-31077"/>
            <a:ext cx="9027431"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kern="0" dirty="0">
                <a:solidFill>
                  <a:schemeClr val="accent5">
                    <a:lumMod val="75000"/>
                  </a:schemeClr>
                </a:solidFill>
                <a:latin typeface="Calibri" panose="020F0502020204030204" pitchFamily="34" charset="0"/>
              </a:rPr>
              <a:t>Chapters, Annexes, and Other Specific Commitments in the Trans-Pacific Partnership</a:t>
            </a:r>
          </a:p>
        </p:txBody>
      </p:sp>
      <p:sp>
        <p:nvSpPr>
          <p:cNvPr id="10" name="TextBox 9"/>
          <p:cNvSpPr txBox="1">
            <a:spLocks noChangeArrowheads="1"/>
          </p:cNvSpPr>
          <p:nvPr/>
        </p:nvSpPr>
        <p:spPr bwMode="auto">
          <a:xfrm>
            <a:off x="397824" y="1215943"/>
            <a:ext cx="3684320" cy="51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
              </a:spcAft>
              <a:buNone/>
            </a:pPr>
            <a:r>
              <a:rPr lang="en-US" altLang="en-US" sz="1500" dirty="0">
                <a:solidFill>
                  <a:schemeClr val="accent1">
                    <a:lumMod val="50000"/>
                  </a:schemeClr>
                </a:solidFill>
              </a:rPr>
              <a:t>National Treatment and Market Access  </a:t>
            </a:r>
          </a:p>
          <a:p>
            <a:pPr>
              <a:spcBef>
                <a:spcPct val="0"/>
              </a:spcBef>
              <a:spcAft>
                <a:spcPts val="100"/>
              </a:spcAft>
              <a:buNone/>
            </a:pPr>
            <a:r>
              <a:rPr lang="en-US" altLang="en-US" sz="1500" dirty="0">
                <a:solidFill>
                  <a:schemeClr val="accent1">
                    <a:lumMod val="50000"/>
                  </a:schemeClr>
                </a:solidFill>
              </a:rPr>
              <a:t>Tariff Commitments</a:t>
            </a:r>
          </a:p>
          <a:p>
            <a:pPr>
              <a:spcBef>
                <a:spcPct val="0"/>
              </a:spcBef>
              <a:spcAft>
                <a:spcPts val="100"/>
              </a:spcAft>
              <a:buNone/>
            </a:pPr>
            <a:r>
              <a:rPr lang="en-US" altLang="en-US" sz="1500" dirty="0">
                <a:solidFill>
                  <a:schemeClr val="accent1">
                    <a:lumMod val="50000"/>
                  </a:schemeClr>
                </a:solidFill>
              </a:rPr>
              <a:t>Tariff Rate Quotas</a:t>
            </a:r>
          </a:p>
          <a:p>
            <a:pPr>
              <a:spcBef>
                <a:spcPct val="0"/>
              </a:spcBef>
              <a:spcAft>
                <a:spcPts val="100"/>
              </a:spcAft>
              <a:buNone/>
            </a:pPr>
            <a:r>
              <a:rPr lang="en-US" altLang="en-US" sz="1500" dirty="0">
                <a:solidFill>
                  <a:schemeClr val="accent1">
                    <a:lumMod val="50000"/>
                  </a:schemeClr>
                </a:solidFill>
              </a:rPr>
              <a:t>Agricultural Safeguard Measures</a:t>
            </a:r>
          </a:p>
          <a:p>
            <a:pPr>
              <a:spcBef>
                <a:spcPct val="0"/>
              </a:spcBef>
              <a:spcAft>
                <a:spcPts val="100"/>
              </a:spcAft>
              <a:buNone/>
            </a:pPr>
            <a:r>
              <a:rPr lang="en-US" altLang="en-US" sz="1500" dirty="0">
                <a:solidFill>
                  <a:schemeClr val="accent1">
                    <a:lumMod val="50000"/>
                  </a:schemeClr>
                </a:solidFill>
              </a:rPr>
              <a:t>Rules of Origin and Origin Procedures  </a:t>
            </a:r>
          </a:p>
          <a:p>
            <a:pPr>
              <a:spcBef>
                <a:spcPct val="0"/>
              </a:spcBef>
              <a:spcAft>
                <a:spcPts val="100"/>
              </a:spcAft>
              <a:buNone/>
            </a:pPr>
            <a:r>
              <a:rPr lang="en-US" altLang="en-US" sz="1500" dirty="0">
                <a:solidFill>
                  <a:schemeClr val="accent1">
                    <a:lumMod val="50000"/>
                  </a:schemeClr>
                </a:solidFill>
              </a:rPr>
              <a:t>Trade Remedies  </a:t>
            </a:r>
          </a:p>
          <a:p>
            <a:pPr>
              <a:spcBef>
                <a:spcPct val="0"/>
              </a:spcBef>
              <a:spcAft>
                <a:spcPts val="100"/>
              </a:spcAft>
              <a:buNone/>
            </a:pPr>
            <a:r>
              <a:rPr lang="en-US" altLang="en-US" sz="1500" dirty="0">
                <a:solidFill>
                  <a:schemeClr val="accent1">
                    <a:lumMod val="50000"/>
                  </a:schemeClr>
                </a:solidFill>
              </a:rPr>
              <a:t>Sanitary and Phytosanitary Measures  </a:t>
            </a:r>
          </a:p>
          <a:p>
            <a:pPr>
              <a:spcBef>
                <a:spcPct val="0"/>
              </a:spcBef>
              <a:spcAft>
                <a:spcPts val="100"/>
              </a:spcAft>
              <a:buNone/>
            </a:pPr>
            <a:r>
              <a:rPr lang="en-US" altLang="en-US" sz="1500" dirty="0">
                <a:solidFill>
                  <a:schemeClr val="accent1">
                    <a:lumMod val="50000"/>
                  </a:schemeClr>
                </a:solidFill>
              </a:rPr>
              <a:t>Technical Barriers to Trade</a:t>
            </a:r>
          </a:p>
          <a:p>
            <a:pPr>
              <a:spcBef>
                <a:spcPct val="0"/>
              </a:spcBef>
              <a:spcAft>
                <a:spcPts val="100"/>
              </a:spcAft>
              <a:buNone/>
            </a:pPr>
            <a:r>
              <a:rPr lang="en-US" altLang="en-US" sz="1500" dirty="0">
                <a:solidFill>
                  <a:schemeClr val="accent1">
                    <a:lumMod val="50000"/>
                  </a:schemeClr>
                </a:solidFill>
              </a:rPr>
              <a:t>Investment  </a:t>
            </a:r>
          </a:p>
          <a:p>
            <a:pPr>
              <a:spcBef>
                <a:spcPct val="0"/>
              </a:spcBef>
              <a:spcAft>
                <a:spcPts val="100"/>
              </a:spcAft>
              <a:buNone/>
            </a:pPr>
            <a:r>
              <a:rPr lang="en-US" altLang="en-US" sz="1500" dirty="0">
                <a:solidFill>
                  <a:schemeClr val="accent1">
                    <a:lumMod val="50000"/>
                  </a:schemeClr>
                </a:solidFill>
              </a:rPr>
              <a:t>Cross Border Trade in Services  </a:t>
            </a:r>
          </a:p>
          <a:p>
            <a:pPr>
              <a:spcBef>
                <a:spcPct val="0"/>
              </a:spcBef>
              <a:spcAft>
                <a:spcPts val="100"/>
              </a:spcAft>
              <a:buNone/>
            </a:pPr>
            <a:r>
              <a:rPr lang="en-US" altLang="en-US" sz="1500" dirty="0">
                <a:solidFill>
                  <a:schemeClr val="accent1">
                    <a:lumMod val="50000"/>
                  </a:schemeClr>
                </a:solidFill>
              </a:rPr>
              <a:t>Financial Services</a:t>
            </a:r>
          </a:p>
          <a:p>
            <a:pPr>
              <a:spcBef>
                <a:spcPct val="0"/>
              </a:spcBef>
              <a:spcAft>
                <a:spcPts val="100"/>
              </a:spcAft>
              <a:buNone/>
            </a:pPr>
            <a:r>
              <a:rPr lang="en-US" altLang="en-US" sz="1500" dirty="0">
                <a:solidFill>
                  <a:schemeClr val="accent1">
                    <a:lumMod val="50000"/>
                  </a:schemeClr>
                </a:solidFill>
              </a:rPr>
              <a:t>Temporary Entry for Business Persons  </a:t>
            </a:r>
          </a:p>
          <a:p>
            <a:pPr>
              <a:spcBef>
                <a:spcPct val="0"/>
              </a:spcBef>
              <a:spcAft>
                <a:spcPts val="100"/>
              </a:spcAft>
              <a:buNone/>
            </a:pPr>
            <a:r>
              <a:rPr lang="en-US" altLang="en-US" sz="1500" dirty="0">
                <a:solidFill>
                  <a:schemeClr val="accent1">
                    <a:lumMod val="50000"/>
                  </a:schemeClr>
                </a:solidFill>
              </a:rPr>
              <a:t>Telecommunications  </a:t>
            </a:r>
          </a:p>
          <a:p>
            <a:pPr>
              <a:spcBef>
                <a:spcPct val="0"/>
              </a:spcBef>
              <a:spcAft>
                <a:spcPts val="100"/>
              </a:spcAft>
              <a:buNone/>
            </a:pPr>
            <a:r>
              <a:rPr lang="en-US" altLang="en-US" sz="1500" dirty="0">
                <a:solidFill>
                  <a:schemeClr val="accent1">
                    <a:lumMod val="50000"/>
                  </a:schemeClr>
                </a:solidFill>
              </a:rPr>
              <a:t>Electronic Commerce </a:t>
            </a:r>
          </a:p>
          <a:p>
            <a:pPr>
              <a:spcBef>
                <a:spcPct val="0"/>
              </a:spcBef>
              <a:spcAft>
                <a:spcPts val="100"/>
              </a:spcAft>
              <a:buNone/>
            </a:pPr>
            <a:r>
              <a:rPr lang="en-US" altLang="en-US" sz="1500" dirty="0">
                <a:solidFill>
                  <a:schemeClr val="accent1">
                    <a:lumMod val="50000"/>
                  </a:schemeClr>
                </a:solidFill>
              </a:rPr>
              <a:t>Government Procurement  </a:t>
            </a:r>
          </a:p>
          <a:p>
            <a:pPr>
              <a:spcBef>
                <a:spcPct val="0"/>
              </a:spcBef>
              <a:spcAft>
                <a:spcPts val="100"/>
              </a:spcAft>
              <a:buNone/>
            </a:pPr>
            <a:r>
              <a:rPr lang="en-US" altLang="en-US" sz="1500" dirty="0">
                <a:solidFill>
                  <a:schemeClr val="accent1">
                    <a:lumMod val="50000"/>
                  </a:schemeClr>
                </a:solidFill>
              </a:rPr>
              <a:t>Competition  </a:t>
            </a:r>
          </a:p>
          <a:p>
            <a:pPr>
              <a:spcBef>
                <a:spcPct val="0"/>
              </a:spcBef>
              <a:spcAft>
                <a:spcPts val="100"/>
              </a:spcAft>
              <a:buNone/>
            </a:pPr>
            <a:r>
              <a:rPr lang="en-US" altLang="en-US" sz="1500" dirty="0">
                <a:solidFill>
                  <a:schemeClr val="accent1">
                    <a:lumMod val="50000"/>
                  </a:schemeClr>
                </a:solidFill>
              </a:rPr>
              <a:t>State-Owned Enterprises  </a:t>
            </a:r>
          </a:p>
          <a:p>
            <a:pPr>
              <a:spcBef>
                <a:spcPct val="0"/>
              </a:spcBef>
              <a:spcAft>
                <a:spcPts val="100"/>
              </a:spcAft>
              <a:buNone/>
            </a:pPr>
            <a:r>
              <a:rPr lang="en-US" altLang="en-US" sz="1500" dirty="0">
                <a:solidFill>
                  <a:schemeClr val="accent1">
                    <a:lumMod val="50000"/>
                  </a:schemeClr>
                </a:solidFill>
              </a:rPr>
              <a:t>Intellectual Property  </a:t>
            </a:r>
          </a:p>
          <a:p>
            <a:pPr>
              <a:spcBef>
                <a:spcPct val="0"/>
              </a:spcBef>
              <a:spcAft>
                <a:spcPts val="100"/>
              </a:spcAft>
              <a:buNone/>
            </a:pPr>
            <a:r>
              <a:rPr lang="en-US" altLang="en-US" sz="1500" dirty="0">
                <a:solidFill>
                  <a:schemeClr val="accent1">
                    <a:lumMod val="50000"/>
                  </a:schemeClr>
                </a:solidFill>
              </a:rPr>
              <a:t>Labour  </a:t>
            </a:r>
          </a:p>
          <a:p>
            <a:pPr>
              <a:spcBef>
                <a:spcPct val="0"/>
              </a:spcBef>
              <a:spcAft>
                <a:spcPts val="100"/>
              </a:spcAft>
              <a:buNone/>
            </a:pPr>
            <a:r>
              <a:rPr lang="en-US" altLang="en-US" sz="1500" dirty="0">
                <a:solidFill>
                  <a:schemeClr val="accent1">
                    <a:lumMod val="50000"/>
                  </a:schemeClr>
                </a:solidFill>
              </a:rPr>
              <a:t>Environment  </a:t>
            </a:r>
          </a:p>
          <a:p>
            <a:pPr>
              <a:spcBef>
                <a:spcPct val="0"/>
              </a:spcBef>
              <a:spcAft>
                <a:spcPts val="100"/>
              </a:spcAft>
              <a:buNone/>
            </a:pPr>
            <a:r>
              <a:rPr lang="en-US" altLang="en-US" sz="1500" dirty="0">
                <a:solidFill>
                  <a:schemeClr val="accent1">
                    <a:lumMod val="50000"/>
                  </a:schemeClr>
                </a:solidFill>
              </a:rPr>
              <a:t>Cooperation and Capacity Building  </a:t>
            </a:r>
          </a:p>
        </p:txBody>
      </p:sp>
      <p:sp>
        <p:nvSpPr>
          <p:cNvPr id="11" name="TextBox 10"/>
          <p:cNvSpPr txBox="1">
            <a:spLocks noChangeArrowheads="1"/>
          </p:cNvSpPr>
          <p:nvPr/>
        </p:nvSpPr>
        <p:spPr bwMode="auto">
          <a:xfrm>
            <a:off x="3800606" y="1215943"/>
            <a:ext cx="3684320" cy="51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
              </a:spcAft>
              <a:buNone/>
            </a:pPr>
            <a:r>
              <a:rPr lang="en-US" altLang="en-US" sz="1500" dirty="0">
                <a:solidFill>
                  <a:schemeClr val="accent1">
                    <a:lumMod val="50000"/>
                  </a:schemeClr>
                </a:solidFill>
              </a:rPr>
              <a:t>Competitiveness and Business Facilitation  </a:t>
            </a:r>
          </a:p>
          <a:p>
            <a:pPr>
              <a:spcBef>
                <a:spcPct val="0"/>
              </a:spcBef>
              <a:spcAft>
                <a:spcPts val="100"/>
              </a:spcAft>
              <a:buNone/>
            </a:pPr>
            <a:r>
              <a:rPr lang="en-US" altLang="en-US" sz="1500" dirty="0">
                <a:solidFill>
                  <a:schemeClr val="accent1">
                    <a:lumMod val="50000"/>
                  </a:schemeClr>
                </a:solidFill>
              </a:rPr>
              <a:t>Development  </a:t>
            </a:r>
          </a:p>
          <a:p>
            <a:pPr>
              <a:spcBef>
                <a:spcPct val="0"/>
              </a:spcBef>
              <a:spcAft>
                <a:spcPts val="100"/>
              </a:spcAft>
              <a:buNone/>
            </a:pPr>
            <a:r>
              <a:rPr lang="en-US" altLang="en-US" sz="1500" dirty="0">
                <a:solidFill>
                  <a:schemeClr val="accent1">
                    <a:lumMod val="50000"/>
                  </a:schemeClr>
                </a:solidFill>
              </a:rPr>
              <a:t>Small and Medium-Sized Enterprises  </a:t>
            </a:r>
          </a:p>
          <a:p>
            <a:pPr>
              <a:spcBef>
                <a:spcPct val="0"/>
              </a:spcBef>
              <a:spcAft>
                <a:spcPts val="100"/>
              </a:spcAft>
              <a:buNone/>
            </a:pPr>
            <a:r>
              <a:rPr lang="en-US" altLang="en-US" sz="1500" dirty="0">
                <a:solidFill>
                  <a:schemeClr val="accent1">
                    <a:lumMod val="50000"/>
                  </a:schemeClr>
                </a:solidFill>
              </a:rPr>
              <a:t>Regulatory Coherence  </a:t>
            </a:r>
          </a:p>
          <a:p>
            <a:pPr>
              <a:spcBef>
                <a:spcPct val="0"/>
              </a:spcBef>
              <a:spcAft>
                <a:spcPts val="100"/>
              </a:spcAft>
              <a:buNone/>
            </a:pPr>
            <a:r>
              <a:rPr lang="en-US" altLang="en-US" sz="1500" dirty="0">
                <a:solidFill>
                  <a:schemeClr val="accent1">
                    <a:lumMod val="50000"/>
                  </a:schemeClr>
                </a:solidFill>
              </a:rPr>
              <a:t>Transparency and Anti-Corruption  </a:t>
            </a:r>
          </a:p>
          <a:p>
            <a:pPr>
              <a:spcBef>
                <a:spcPct val="0"/>
              </a:spcBef>
              <a:spcAft>
                <a:spcPts val="100"/>
              </a:spcAft>
              <a:buNone/>
            </a:pPr>
            <a:r>
              <a:rPr lang="en-US" altLang="en-US" sz="1500" dirty="0">
                <a:solidFill>
                  <a:schemeClr val="accent1">
                    <a:lumMod val="50000"/>
                  </a:schemeClr>
                </a:solidFill>
              </a:rPr>
              <a:t>Administrative and Institutional Provisions  </a:t>
            </a:r>
          </a:p>
          <a:p>
            <a:pPr>
              <a:spcBef>
                <a:spcPct val="0"/>
              </a:spcBef>
              <a:spcAft>
                <a:spcPts val="100"/>
              </a:spcAft>
              <a:buNone/>
            </a:pPr>
            <a:r>
              <a:rPr lang="en-US" altLang="en-US" sz="1500" dirty="0">
                <a:solidFill>
                  <a:schemeClr val="accent1">
                    <a:lumMod val="50000"/>
                  </a:schemeClr>
                </a:solidFill>
              </a:rPr>
              <a:t>Dispute Settlement  </a:t>
            </a:r>
          </a:p>
          <a:p>
            <a:pPr>
              <a:spcBef>
                <a:spcPct val="0"/>
              </a:spcBef>
              <a:spcAft>
                <a:spcPts val="100"/>
              </a:spcAft>
              <a:buNone/>
            </a:pPr>
            <a:r>
              <a:rPr lang="en-US" altLang="en-US" sz="1500" dirty="0">
                <a:solidFill>
                  <a:schemeClr val="accent1">
                    <a:lumMod val="50000"/>
                  </a:schemeClr>
                </a:solidFill>
              </a:rPr>
              <a:t>Exceptions  </a:t>
            </a:r>
          </a:p>
          <a:p>
            <a:pPr>
              <a:spcBef>
                <a:spcPct val="0"/>
              </a:spcBef>
              <a:spcAft>
                <a:spcPts val="100"/>
              </a:spcAft>
              <a:buNone/>
            </a:pPr>
            <a:r>
              <a:rPr lang="en-US" altLang="en-US" sz="1500" dirty="0">
                <a:solidFill>
                  <a:schemeClr val="accent1">
                    <a:lumMod val="50000"/>
                  </a:schemeClr>
                </a:solidFill>
              </a:rPr>
              <a:t>Final Provisions  </a:t>
            </a:r>
          </a:p>
          <a:p>
            <a:pPr>
              <a:spcBef>
                <a:spcPct val="0"/>
              </a:spcBef>
              <a:spcAft>
                <a:spcPts val="100"/>
              </a:spcAft>
              <a:buNone/>
            </a:pPr>
            <a:r>
              <a:rPr lang="en-US" altLang="en-US" sz="1500" dirty="0">
                <a:solidFill>
                  <a:schemeClr val="accent1">
                    <a:lumMod val="50000"/>
                  </a:schemeClr>
                </a:solidFill>
              </a:rPr>
              <a:t>Non-Conforming Measures</a:t>
            </a:r>
          </a:p>
          <a:p>
            <a:pPr>
              <a:spcBef>
                <a:spcPct val="0"/>
              </a:spcBef>
              <a:spcAft>
                <a:spcPts val="100"/>
              </a:spcAft>
              <a:buNone/>
            </a:pPr>
            <a:r>
              <a:rPr lang="en-US" altLang="en-US" sz="1500" dirty="0">
                <a:solidFill>
                  <a:schemeClr val="accent1">
                    <a:lumMod val="50000"/>
                  </a:schemeClr>
                </a:solidFill>
              </a:rPr>
              <a:t>Financial Services</a:t>
            </a:r>
          </a:p>
          <a:p>
            <a:pPr>
              <a:spcBef>
                <a:spcPct val="0"/>
              </a:spcBef>
              <a:spcAft>
                <a:spcPts val="100"/>
              </a:spcAft>
              <a:buNone/>
            </a:pPr>
            <a:r>
              <a:rPr lang="en-US" altLang="en-US" sz="1500" dirty="0">
                <a:solidFill>
                  <a:schemeClr val="accent1">
                    <a:lumMod val="50000"/>
                  </a:schemeClr>
                </a:solidFill>
              </a:rPr>
              <a:t>FTA TRQs in TPP</a:t>
            </a:r>
          </a:p>
          <a:p>
            <a:pPr>
              <a:spcBef>
                <a:spcPct val="0"/>
              </a:spcBef>
              <a:spcAft>
                <a:spcPts val="100"/>
              </a:spcAft>
              <a:buNone/>
            </a:pPr>
            <a:r>
              <a:rPr lang="en-US" altLang="en-US" sz="1500" dirty="0">
                <a:solidFill>
                  <a:schemeClr val="accent1">
                    <a:lumMod val="50000"/>
                  </a:schemeClr>
                </a:solidFill>
              </a:rPr>
              <a:t>Sugar </a:t>
            </a:r>
          </a:p>
          <a:p>
            <a:pPr>
              <a:spcBef>
                <a:spcPct val="0"/>
              </a:spcBef>
              <a:spcAft>
                <a:spcPts val="100"/>
              </a:spcAft>
              <a:buNone/>
            </a:pPr>
            <a:r>
              <a:rPr lang="en-US" altLang="en-US" sz="1500" dirty="0">
                <a:solidFill>
                  <a:schemeClr val="accent1">
                    <a:lumMod val="50000"/>
                  </a:schemeClr>
                </a:solidFill>
              </a:rPr>
              <a:t>Agricultural Transparency</a:t>
            </a:r>
          </a:p>
          <a:p>
            <a:pPr>
              <a:spcBef>
                <a:spcPct val="0"/>
              </a:spcBef>
              <a:spcAft>
                <a:spcPts val="100"/>
              </a:spcAft>
              <a:buNone/>
            </a:pPr>
            <a:r>
              <a:rPr lang="en-US" altLang="en-US" sz="1500" dirty="0">
                <a:solidFill>
                  <a:schemeClr val="accent1">
                    <a:lumMod val="50000"/>
                  </a:schemeClr>
                </a:solidFill>
              </a:rPr>
              <a:t>Distinctive Products</a:t>
            </a:r>
          </a:p>
          <a:p>
            <a:pPr>
              <a:spcBef>
                <a:spcPct val="0"/>
              </a:spcBef>
              <a:spcAft>
                <a:spcPts val="100"/>
              </a:spcAft>
              <a:buNone/>
            </a:pPr>
            <a:r>
              <a:rPr lang="en-US" altLang="en-US" sz="1500" dirty="0">
                <a:solidFill>
                  <a:schemeClr val="accent1">
                    <a:lumMod val="50000"/>
                  </a:schemeClr>
                </a:solidFill>
              </a:rPr>
              <a:t>Safety Regulations for Motor Vehicles</a:t>
            </a:r>
          </a:p>
          <a:p>
            <a:pPr>
              <a:spcBef>
                <a:spcPct val="0"/>
              </a:spcBef>
              <a:spcAft>
                <a:spcPts val="100"/>
              </a:spcAft>
              <a:buNone/>
            </a:pPr>
            <a:r>
              <a:rPr lang="en-US" altLang="en-US" sz="1500" dirty="0">
                <a:solidFill>
                  <a:schemeClr val="accent1">
                    <a:lumMod val="50000"/>
                  </a:schemeClr>
                </a:solidFill>
              </a:rPr>
              <a:t>SBS Mechanism</a:t>
            </a:r>
          </a:p>
          <a:p>
            <a:pPr>
              <a:spcBef>
                <a:spcPct val="0"/>
              </a:spcBef>
              <a:spcAft>
                <a:spcPts val="100"/>
              </a:spcAft>
              <a:buNone/>
            </a:pPr>
            <a:r>
              <a:rPr lang="en-US" altLang="en-US" sz="1500" dirty="0">
                <a:solidFill>
                  <a:schemeClr val="accent1">
                    <a:lumMod val="50000"/>
                  </a:schemeClr>
                </a:solidFill>
              </a:rPr>
              <a:t>Whey Protein Concentrate Safeguard</a:t>
            </a:r>
          </a:p>
          <a:p>
            <a:pPr>
              <a:spcBef>
                <a:spcPct val="0"/>
              </a:spcBef>
              <a:spcAft>
                <a:spcPts val="100"/>
              </a:spcAft>
              <a:buNone/>
            </a:pPr>
            <a:r>
              <a:rPr lang="en-US" altLang="en-US" sz="1500" dirty="0">
                <a:solidFill>
                  <a:schemeClr val="accent1">
                    <a:lumMod val="50000"/>
                  </a:schemeClr>
                </a:solidFill>
              </a:rPr>
              <a:t>Auto Imports</a:t>
            </a:r>
          </a:p>
          <a:p>
            <a:pPr>
              <a:spcBef>
                <a:spcPct val="0"/>
              </a:spcBef>
              <a:spcAft>
                <a:spcPts val="100"/>
              </a:spcAft>
              <a:buNone/>
            </a:pPr>
            <a:r>
              <a:rPr lang="en-US" altLang="en-US" sz="1500" dirty="0">
                <a:solidFill>
                  <a:schemeClr val="accent1">
                    <a:lumMod val="50000"/>
                  </a:schemeClr>
                </a:solidFill>
              </a:rPr>
              <a:t>Textiles and Apparel </a:t>
            </a:r>
          </a:p>
          <a:p>
            <a:pPr>
              <a:spcBef>
                <a:spcPct val="0"/>
              </a:spcBef>
              <a:spcAft>
                <a:spcPts val="100"/>
              </a:spcAft>
              <a:buNone/>
            </a:pPr>
            <a:r>
              <a:rPr lang="en-US" altLang="en-US" sz="1500" dirty="0">
                <a:solidFill>
                  <a:schemeClr val="accent1">
                    <a:lumMod val="50000"/>
                  </a:schemeClr>
                </a:solidFill>
              </a:rPr>
              <a:t>Registered Textile and Apparel Enterprises</a:t>
            </a:r>
          </a:p>
        </p:txBody>
      </p:sp>
      <p:sp>
        <p:nvSpPr>
          <p:cNvPr id="12" name="TextBox 11"/>
          <p:cNvSpPr txBox="1">
            <a:spLocks noChangeArrowheads="1"/>
          </p:cNvSpPr>
          <p:nvPr/>
        </p:nvSpPr>
        <p:spPr bwMode="auto">
          <a:xfrm>
            <a:off x="7446837" y="1215943"/>
            <a:ext cx="4233538" cy="518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
              </a:spcAft>
              <a:buNone/>
            </a:pPr>
            <a:r>
              <a:rPr lang="en-US" altLang="en-US" sz="1500" dirty="0">
                <a:solidFill>
                  <a:schemeClr val="accent1">
                    <a:lumMod val="50000"/>
                  </a:schemeClr>
                </a:solidFill>
              </a:rPr>
              <a:t>Salmonid Eggs</a:t>
            </a:r>
          </a:p>
          <a:p>
            <a:pPr>
              <a:spcBef>
                <a:spcPct val="0"/>
              </a:spcBef>
              <a:spcAft>
                <a:spcPts val="100"/>
              </a:spcAft>
              <a:buNone/>
            </a:pPr>
            <a:r>
              <a:rPr lang="en-US" altLang="en-US" sz="1500" dirty="0">
                <a:solidFill>
                  <a:schemeClr val="accent1">
                    <a:lumMod val="50000"/>
                  </a:schemeClr>
                </a:solidFill>
              </a:rPr>
              <a:t>Milk Equivalence</a:t>
            </a:r>
          </a:p>
          <a:p>
            <a:pPr>
              <a:spcBef>
                <a:spcPct val="0"/>
              </a:spcBef>
              <a:spcAft>
                <a:spcPts val="100"/>
              </a:spcAft>
              <a:buNone/>
            </a:pPr>
            <a:r>
              <a:rPr lang="en-US" altLang="en-US" sz="1500" dirty="0">
                <a:solidFill>
                  <a:schemeClr val="accent1">
                    <a:lumMod val="50000"/>
                  </a:schemeClr>
                </a:solidFill>
              </a:rPr>
              <a:t>Catfish</a:t>
            </a:r>
          </a:p>
          <a:p>
            <a:pPr>
              <a:spcBef>
                <a:spcPct val="0"/>
              </a:spcBef>
              <a:spcAft>
                <a:spcPts val="100"/>
              </a:spcAft>
              <a:buNone/>
            </a:pPr>
            <a:r>
              <a:rPr lang="en-US" altLang="en-US" sz="1500" dirty="0" err="1">
                <a:solidFill>
                  <a:schemeClr val="accent1">
                    <a:lumMod val="50000"/>
                  </a:schemeClr>
                </a:solidFill>
              </a:rPr>
              <a:t>Offals</a:t>
            </a:r>
            <a:endParaRPr lang="en-US" altLang="en-US" sz="1500" dirty="0">
              <a:solidFill>
                <a:schemeClr val="accent1">
                  <a:lumMod val="50000"/>
                </a:schemeClr>
              </a:solidFill>
            </a:endParaRPr>
          </a:p>
          <a:p>
            <a:pPr>
              <a:spcBef>
                <a:spcPct val="0"/>
              </a:spcBef>
              <a:spcAft>
                <a:spcPts val="100"/>
              </a:spcAft>
              <a:buNone/>
            </a:pPr>
            <a:r>
              <a:rPr lang="en-US" altLang="en-US" sz="1500" dirty="0">
                <a:solidFill>
                  <a:schemeClr val="accent1">
                    <a:lumMod val="50000"/>
                  </a:schemeClr>
                </a:solidFill>
              </a:rPr>
              <a:t>IP Border Enforcement</a:t>
            </a:r>
          </a:p>
          <a:p>
            <a:pPr>
              <a:spcBef>
                <a:spcPct val="0"/>
              </a:spcBef>
              <a:spcAft>
                <a:spcPts val="100"/>
              </a:spcAft>
              <a:buNone/>
            </a:pPr>
            <a:r>
              <a:rPr lang="en-US" altLang="en-US" sz="1500" dirty="0">
                <a:solidFill>
                  <a:schemeClr val="accent1">
                    <a:lumMod val="50000"/>
                  </a:schemeClr>
                </a:solidFill>
              </a:rPr>
              <a:t>Geographical Indications</a:t>
            </a:r>
          </a:p>
          <a:p>
            <a:pPr>
              <a:spcBef>
                <a:spcPct val="0"/>
              </a:spcBef>
              <a:spcAft>
                <a:spcPts val="100"/>
              </a:spcAft>
              <a:buNone/>
            </a:pPr>
            <a:r>
              <a:rPr lang="en-US" altLang="en-US" sz="1500" dirty="0">
                <a:solidFill>
                  <a:schemeClr val="accent1">
                    <a:lumMod val="50000"/>
                  </a:schemeClr>
                </a:solidFill>
              </a:rPr>
              <a:t>Copyright Term</a:t>
            </a:r>
          </a:p>
          <a:p>
            <a:pPr>
              <a:spcBef>
                <a:spcPct val="0"/>
              </a:spcBef>
              <a:spcAft>
                <a:spcPts val="100"/>
              </a:spcAft>
              <a:buNone/>
            </a:pPr>
            <a:r>
              <a:rPr lang="en-US" altLang="en-US" sz="1500" dirty="0">
                <a:solidFill>
                  <a:schemeClr val="accent1">
                    <a:lumMod val="50000"/>
                  </a:schemeClr>
                </a:solidFill>
              </a:rPr>
              <a:t>Geographical Indications</a:t>
            </a:r>
          </a:p>
          <a:p>
            <a:pPr>
              <a:spcBef>
                <a:spcPct val="0"/>
              </a:spcBef>
              <a:spcAft>
                <a:spcPts val="100"/>
              </a:spcAft>
              <a:buNone/>
            </a:pPr>
            <a:r>
              <a:rPr lang="en-US" altLang="en-US" sz="1500" dirty="0">
                <a:solidFill>
                  <a:schemeClr val="accent1">
                    <a:lumMod val="50000"/>
                  </a:schemeClr>
                </a:solidFill>
              </a:rPr>
              <a:t>Tequila and </a:t>
            </a:r>
            <a:r>
              <a:rPr lang="en-US" altLang="en-US" sz="1500" dirty="0" err="1">
                <a:solidFill>
                  <a:schemeClr val="accent1">
                    <a:lumMod val="50000"/>
                  </a:schemeClr>
                </a:solidFill>
              </a:rPr>
              <a:t>Mezcal</a:t>
            </a:r>
            <a:endParaRPr lang="en-US" altLang="en-US" sz="1500" dirty="0">
              <a:solidFill>
                <a:schemeClr val="accent1">
                  <a:lumMod val="50000"/>
                </a:schemeClr>
              </a:solidFill>
            </a:endParaRPr>
          </a:p>
          <a:p>
            <a:pPr>
              <a:spcBef>
                <a:spcPct val="0"/>
              </a:spcBef>
              <a:spcAft>
                <a:spcPts val="100"/>
              </a:spcAft>
              <a:buNone/>
            </a:pPr>
            <a:r>
              <a:rPr lang="en-US" altLang="en-US" sz="1500" dirty="0">
                <a:solidFill>
                  <a:schemeClr val="accent1">
                    <a:lumMod val="50000"/>
                  </a:schemeClr>
                </a:solidFill>
              </a:rPr>
              <a:t>Biologics</a:t>
            </a:r>
          </a:p>
          <a:p>
            <a:pPr>
              <a:spcBef>
                <a:spcPct val="0"/>
              </a:spcBef>
              <a:spcAft>
                <a:spcPts val="100"/>
              </a:spcAft>
              <a:buNone/>
            </a:pPr>
            <a:r>
              <a:rPr lang="en-US" altLang="en-US" sz="1500" dirty="0">
                <a:solidFill>
                  <a:schemeClr val="accent1">
                    <a:lumMod val="50000"/>
                  </a:schemeClr>
                </a:solidFill>
              </a:rPr>
              <a:t>Express Delivery Services</a:t>
            </a:r>
          </a:p>
          <a:p>
            <a:pPr>
              <a:spcBef>
                <a:spcPct val="0"/>
              </a:spcBef>
              <a:spcAft>
                <a:spcPts val="100"/>
              </a:spcAft>
              <a:buNone/>
            </a:pPr>
            <a:r>
              <a:rPr lang="en-US" altLang="en-US" sz="1500" dirty="0">
                <a:solidFill>
                  <a:schemeClr val="accent1">
                    <a:lumMod val="50000"/>
                  </a:schemeClr>
                </a:solidFill>
              </a:rPr>
              <a:t>Pharmaceutical Distribution</a:t>
            </a:r>
          </a:p>
          <a:p>
            <a:pPr>
              <a:spcBef>
                <a:spcPct val="0"/>
              </a:spcBef>
              <a:spcAft>
                <a:spcPts val="100"/>
              </a:spcAft>
              <a:buNone/>
            </a:pPr>
            <a:r>
              <a:rPr lang="en-US" altLang="en-US" sz="1500" dirty="0">
                <a:solidFill>
                  <a:schemeClr val="accent1">
                    <a:lumMod val="50000"/>
                  </a:schemeClr>
                </a:solidFill>
              </a:rPr>
              <a:t>Electronic Payment Services</a:t>
            </a:r>
          </a:p>
          <a:p>
            <a:pPr>
              <a:spcBef>
                <a:spcPct val="0"/>
              </a:spcBef>
              <a:spcAft>
                <a:spcPts val="100"/>
              </a:spcAft>
              <a:buNone/>
            </a:pPr>
            <a:r>
              <a:rPr lang="en-US" altLang="en-US" sz="1500" dirty="0">
                <a:solidFill>
                  <a:schemeClr val="accent1">
                    <a:lumMod val="50000"/>
                  </a:schemeClr>
                </a:solidFill>
              </a:rPr>
              <a:t>Privacy</a:t>
            </a:r>
          </a:p>
          <a:p>
            <a:pPr>
              <a:spcBef>
                <a:spcPct val="0"/>
              </a:spcBef>
              <a:spcAft>
                <a:spcPts val="100"/>
              </a:spcAft>
              <a:buNone/>
            </a:pPr>
            <a:r>
              <a:rPr lang="en-US" altLang="en-US" sz="1500" dirty="0">
                <a:solidFill>
                  <a:schemeClr val="accent1">
                    <a:lumMod val="50000"/>
                  </a:schemeClr>
                </a:solidFill>
              </a:rPr>
              <a:t>SOE Transparency</a:t>
            </a:r>
          </a:p>
          <a:p>
            <a:pPr>
              <a:spcBef>
                <a:spcPct val="0"/>
              </a:spcBef>
              <a:spcAft>
                <a:spcPts val="100"/>
              </a:spcAft>
              <a:buNone/>
            </a:pPr>
            <a:r>
              <a:rPr lang="en-US" altLang="en-US" sz="1500" dirty="0">
                <a:solidFill>
                  <a:schemeClr val="accent1">
                    <a:lumMod val="50000"/>
                  </a:schemeClr>
                </a:solidFill>
              </a:rPr>
              <a:t>Fisheries Subsidies and Natural Disasters</a:t>
            </a:r>
          </a:p>
          <a:p>
            <a:pPr>
              <a:spcBef>
                <a:spcPct val="0"/>
              </a:spcBef>
              <a:spcAft>
                <a:spcPts val="100"/>
              </a:spcAft>
              <a:buNone/>
            </a:pPr>
            <a:r>
              <a:rPr lang="en-US" altLang="en-US" sz="1500" dirty="0">
                <a:solidFill>
                  <a:schemeClr val="accent1">
                    <a:lumMod val="50000"/>
                  </a:schemeClr>
                </a:solidFill>
              </a:rPr>
              <a:t>Biodiversity and Traditional Knowledge</a:t>
            </a:r>
          </a:p>
          <a:p>
            <a:pPr>
              <a:spcBef>
                <a:spcPct val="0"/>
              </a:spcBef>
              <a:spcAft>
                <a:spcPts val="100"/>
              </a:spcAft>
              <a:buNone/>
            </a:pPr>
            <a:r>
              <a:rPr lang="en-US" altLang="en-US" sz="1500" dirty="0">
                <a:solidFill>
                  <a:schemeClr val="accent1">
                    <a:lumMod val="50000"/>
                  </a:schemeClr>
                </a:solidFill>
              </a:rPr>
              <a:t>Conservation and Trade</a:t>
            </a:r>
          </a:p>
          <a:p>
            <a:pPr>
              <a:spcBef>
                <a:spcPct val="0"/>
              </a:spcBef>
              <a:spcAft>
                <a:spcPts val="100"/>
              </a:spcAft>
              <a:buNone/>
            </a:pPr>
            <a:r>
              <a:rPr lang="en-US" altLang="en-US" sz="1500" dirty="0">
                <a:solidFill>
                  <a:schemeClr val="accent1">
                    <a:lumMod val="50000"/>
                  </a:schemeClr>
                </a:solidFill>
              </a:rPr>
              <a:t>Transparency and Procedural Fairness for Pharmaceutical Products and Medical Devices</a:t>
            </a:r>
          </a:p>
          <a:p>
            <a:pPr>
              <a:spcBef>
                <a:spcPct val="0"/>
              </a:spcBef>
              <a:spcAft>
                <a:spcPts val="100"/>
              </a:spcAft>
              <a:buNone/>
            </a:pPr>
            <a:r>
              <a:rPr lang="en-US" altLang="en-US" sz="1500" dirty="0">
                <a:solidFill>
                  <a:schemeClr val="accent1">
                    <a:lumMod val="50000"/>
                  </a:schemeClr>
                </a:solidFill>
              </a:rPr>
              <a:t>Motor Vehicle Trade Non-Tariff Measures </a:t>
            </a:r>
            <a:endParaRPr lang="en-US" altLang="en-US" sz="1500" b="1" dirty="0">
              <a:solidFill>
                <a:schemeClr val="accent1">
                  <a:lumMod val="50000"/>
                </a:schemeClr>
              </a:solidFill>
            </a:endParaRPr>
          </a:p>
        </p:txBody>
      </p:sp>
      <p:pic>
        <p:nvPicPr>
          <p:cNvPr id="3" name="Picture 2">
            <a:extLst>
              <a:ext uri="{FF2B5EF4-FFF2-40B4-BE49-F238E27FC236}">
                <a16:creationId xmlns:a16="http://schemas.microsoft.com/office/drawing/2014/main" id="{DA7DC20E-556C-0032-7A17-788D46813042}"/>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3857483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So What Is a Trade Issue?</a:t>
            </a:r>
          </a:p>
        </p:txBody>
      </p:sp>
      <p:sp>
        <p:nvSpPr>
          <p:cNvPr id="10" name="TextBox 9"/>
          <p:cNvSpPr txBox="1">
            <a:spLocks noChangeArrowheads="1"/>
          </p:cNvSpPr>
          <p:nvPr/>
        </p:nvSpPr>
        <p:spPr bwMode="auto">
          <a:xfrm>
            <a:off x="397823" y="1117969"/>
            <a:ext cx="11590317" cy="561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en-US" altLang="en-US" b="1" dirty="0">
                <a:solidFill>
                  <a:schemeClr val="accent1">
                    <a:lumMod val="50000"/>
                  </a:schemeClr>
                </a:solidFill>
              </a:rPr>
              <a:t>There is no stable answer to this question. </a:t>
            </a:r>
            <a:r>
              <a:rPr lang="en-US" altLang="en-US" dirty="0">
                <a:solidFill>
                  <a:schemeClr val="accent1">
                    <a:lumMod val="50000"/>
                  </a:schemeClr>
                </a:solidFill>
              </a:rPr>
              <a:t>Some issues </a:t>
            </a:r>
            <a:br>
              <a:rPr lang="en-US" altLang="en-US" dirty="0">
                <a:solidFill>
                  <a:schemeClr val="accent1">
                    <a:lumMod val="50000"/>
                  </a:schemeClr>
                </a:solidFill>
              </a:rPr>
            </a:br>
            <a:r>
              <a:rPr lang="en-US" altLang="en-US" dirty="0">
                <a:solidFill>
                  <a:schemeClr val="accent1">
                    <a:lumMod val="50000"/>
                  </a:schemeClr>
                </a:solidFill>
              </a:rPr>
              <a:t>are quite obviously about trade, such as tariffs and other </a:t>
            </a:r>
            <a:br>
              <a:rPr lang="en-US" altLang="en-US" dirty="0">
                <a:solidFill>
                  <a:schemeClr val="accent1">
                    <a:lumMod val="50000"/>
                  </a:schemeClr>
                </a:solidFill>
              </a:rPr>
            </a:br>
            <a:r>
              <a:rPr lang="en-US" altLang="en-US" dirty="0">
                <a:solidFill>
                  <a:schemeClr val="accent1">
                    <a:lumMod val="50000"/>
                  </a:schemeClr>
                </a:solidFill>
              </a:rPr>
              <a:t>border measures affecting the movement of goods, but </a:t>
            </a:r>
            <a:br>
              <a:rPr lang="en-US" altLang="en-US" dirty="0">
                <a:solidFill>
                  <a:schemeClr val="accent1">
                    <a:lumMod val="50000"/>
                  </a:schemeClr>
                </a:solidFill>
              </a:rPr>
            </a:br>
            <a:r>
              <a:rPr lang="en-US" altLang="en-US" dirty="0">
                <a:solidFill>
                  <a:schemeClr val="accent1">
                    <a:lumMod val="50000"/>
                  </a:schemeClr>
                </a:solidFill>
              </a:rPr>
              <a:t>many others are optional.</a:t>
            </a:r>
          </a:p>
          <a:p>
            <a:pPr>
              <a:spcBef>
                <a:spcPct val="0"/>
              </a:spcBef>
              <a:spcAft>
                <a:spcPts val="600"/>
              </a:spcAft>
              <a:buNone/>
            </a:pPr>
            <a:r>
              <a:rPr lang="en-US" altLang="en-US" b="1" dirty="0">
                <a:solidFill>
                  <a:schemeClr val="accent1">
                    <a:lumMod val="50000"/>
                  </a:schemeClr>
                </a:solidFill>
              </a:rPr>
              <a:t>It varies not only over time, but across fora and agreements. </a:t>
            </a:r>
            <a:r>
              <a:rPr lang="en-US" altLang="en-US" dirty="0">
                <a:solidFill>
                  <a:schemeClr val="accent1">
                    <a:lumMod val="50000"/>
                  </a:schemeClr>
                </a:solidFill>
              </a:rPr>
              <a:t>Much more is on the table in the WTO than in the GATT, but there is more still in many — but not all — FTAs.</a:t>
            </a:r>
          </a:p>
          <a:p>
            <a:pPr>
              <a:spcBef>
                <a:spcPct val="0"/>
              </a:spcBef>
              <a:spcAft>
                <a:spcPts val="600"/>
              </a:spcAft>
              <a:buNone/>
            </a:pPr>
            <a:r>
              <a:rPr lang="en-US" altLang="en-US" b="1" dirty="0">
                <a:solidFill>
                  <a:schemeClr val="accent1">
                    <a:lumMod val="50000"/>
                  </a:schemeClr>
                </a:solidFill>
              </a:rPr>
              <a:t>Much of it is determined by power. </a:t>
            </a:r>
            <a:r>
              <a:rPr lang="en-US" altLang="en-US" dirty="0">
                <a:solidFill>
                  <a:schemeClr val="accent1">
                    <a:lumMod val="50000"/>
                  </a:schemeClr>
                </a:solidFill>
              </a:rPr>
              <a:t>The issue base depends in part on technological change, but only if a </a:t>
            </a:r>
            <a:r>
              <a:rPr lang="en-US" altLang="en-US" i="1" dirty="0">
                <a:solidFill>
                  <a:schemeClr val="accent1">
                    <a:lumMod val="50000"/>
                  </a:schemeClr>
                </a:solidFill>
              </a:rPr>
              <a:t>demandeur </a:t>
            </a:r>
            <a:r>
              <a:rPr lang="en-US" altLang="en-US" dirty="0">
                <a:solidFill>
                  <a:schemeClr val="accent1">
                    <a:lumMod val="50000"/>
                  </a:schemeClr>
                </a:solidFill>
              </a:rPr>
              <a:t>proposes the issue (and may also need to use various forms of pressure).</a:t>
            </a:r>
          </a:p>
          <a:p>
            <a:pPr>
              <a:spcBef>
                <a:spcPct val="0"/>
              </a:spcBef>
              <a:spcAft>
                <a:spcPts val="600"/>
              </a:spcAft>
              <a:buNone/>
            </a:pPr>
            <a:endParaRPr lang="en-US" altLang="en-US" sz="2400" b="1" dirty="0">
              <a:solidFill>
                <a:schemeClr val="accent1">
                  <a:lumMod val="50000"/>
                </a:schemeClr>
              </a:solidFill>
            </a:endParaRPr>
          </a:p>
        </p:txBody>
      </p:sp>
      <p:pic>
        <p:nvPicPr>
          <p:cNvPr id="3" name="Picture 2">
            <a:extLst>
              <a:ext uri="{FF2B5EF4-FFF2-40B4-BE49-F238E27FC236}">
                <a16:creationId xmlns:a16="http://schemas.microsoft.com/office/drawing/2014/main" id="{4B844C24-E7A2-D840-CB1F-CF9DBDFC9ECE}"/>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1381489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239488" y="128131"/>
            <a:ext cx="916577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What Are the Consequences of a</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Wide-Ranging Set of “Trade” Issues?</a:t>
            </a:r>
          </a:p>
        </p:txBody>
      </p:sp>
      <p:sp>
        <p:nvSpPr>
          <p:cNvPr id="10" name="TextBox 9"/>
          <p:cNvSpPr txBox="1">
            <a:spLocks noChangeArrowheads="1"/>
          </p:cNvSpPr>
          <p:nvPr/>
        </p:nvSpPr>
        <p:spPr bwMode="auto">
          <a:xfrm>
            <a:off x="397823" y="1531628"/>
            <a:ext cx="11184577"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en-US" altLang="en-US" b="1" dirty="0">
                <a:solidFill>
                  <a:schemeClr val="accent1">
                    <a:lumMod val="50000"/>
                  </a:schemeClr>
                </a:solidFill>
              </a:rPr>
              <a:t>Trade policymakers need a larger skill set. </a:t>
            </a:r>
            <a:r>
              <a:rPr lang="en-US" altLang="en-US" dirty="0">
                <a:solidFill>
                  <a:schemeClr val="accent1">
                    <a:lumMod val="50000"/>
                  </a:schemeClr>
                </a:solidFill>
              </a:rPr>
              <a:t>It is no longer</a:t>
            </a:r>
            <a:br>
              <a:rPr lang="en-US" altLang="en-US" dirty="0">
                <a:solidFill>
                  <a:schemeClr val="accent1">
                    <a:lumMod val="50000"/>
                  </a:schemeClr>
                </a:solidFill>
              </a:rPr>
            </a:br>
            <a:r>
              <a:rPr lang="en-US" altLang="en-US" dirty="0">
                <a:solidFill>
                  <a:schemeClr val="accent1">
                    <a:lumMod val="50000"/>
                  </a:schemeClr>
                </a:solidFill>
              </a:rPr>
              <a:t>sufficient to understand tariffs and other border measures, nor is it possible for any one person to master every issue that falls within the jurisdiction of trade.</a:t>
            </a:r>
          </a:p>
          <a:p>
            <a:pPr>
              <a:spcBef>
                <a:spcPct val="0"/>
              </a:spcBef>
              <a:spcAft>
                <a:spcPts val="600"/>
              </a:spcAft>
              <a:buNone/>
            </a:pPr>
            <a:r>
              <a:rPr lang="en-US" altLang="en-US" b="1" dirty="0">
                <a:solidFill>
                  <a:schemeClr val="accent1">
                    <a:lumMod val="50000"/>
                  </a:schemeClr>
                </a:solidFill>
              </a:rPr>
              <a:t>A wider array of international organizations is involved. </a:t>
            </a:r>
            <a:r>
              <a:rPr lang="en-US" altLang="en-US" dirty="0">
                <a:solidFill>
                  <a:schemeClr val="accent1">
                    <a:lumMod val="50000"/>
                  </a:schemeClr>
                </a:solidFill>
              </a:rPr>
              <a:t>The WTO is the principal institution for trade, but many others matter.</a:t>
            </a:r>
          </a:p>
          <a:p>
            <a:pPr>
              <a:spcBef>
                <a:spcPct val="0"/>
              </a:spcBef>
              <a:spcAft>
                <a:spcPts val="600"/>
              </a:spcAft>
              <a:buNone/>
            </a:pPr>
            <a:r>
              <a:rPr lang="en-US" altLang="en-US" b="1" dirty="0">
                <a:solidFill>
                  <a:schemeClr val="accent1">
                    <a:lumMod val="50000"/>
                  </a:schemeClr>
                </a:solidFill>
              </a:rPr>
              <a:t>Domestic consultations must range just as widely. </a:t>
            </a:r>
            <a:r>
              <a:rPr lang="en-US" altLang="en-US" dirty="0">
                <a:solidFill>
                  <a:schemeClr val="accent1">
                    <a:lumMod val="50000"/>
                  </a:schemeClr>
                </a:solidFill>
              </a:rPr>
              <a:t>The ministry chiefly responsible for trade must engage with a great may stakeholders in the public and private sectors.</a:t>
            </a:r>
          </a:p>
          <a:p>
            <a:pPr>
              <a:spcBef>
                <a:spcPct val="0"/>
              </a:spcBef>
              <a:spcAft>
                <a:spcPts val="600"/>
              </a:spcAft>
              <a:buNone/>
            </a:pPr>
            <a:endParaRPr lang="en-US" altLang="en-US" sz="2400" b="1" dirty="0">
              <a:solidFill>
                <a:schemeClr val="accent1">
                  <a:lumMod val="50000"/>
                </a:schemeClr>
              </a:solidFill>
            </a:endParaRPr>
          </a:p>
        </p:txBody>
      </p:sp>
      <p:pic>
        <p:nvPicPr>
          <p:cNvPr id="3" name="Picture 2">
            <a:extLst>
              <a:ext uri="{FF2B5EF4-FFF2-40B4-BE49-F238E27FC236}">
                <a16:creationId xmlns:a16="http://schemas.microsoft.com/office/drawing/2014/main" id="{009A28A8-A921-B4DA-C4E4-546E9FF81080}"/>
              </a:ext>
            </a:extLst>
          </p:cNvPr>
          <p:cNvPicPr>
            <a:picLocks noChangeAspect="1"/>
          </p:cNvPicPr>
          <p:nvPr/>
        </p:nvPicPr>
        <p:blipFill rotWithShape="1">
          <a:blip r:embed="rId3"/>
          <a:srcRect l="78446" t="1227" r="270" b="964"/>
          <a:stretch/>
        </p:blipFill>
        <p:spPr>
          <a:xfrm>
            <a:off x="10287000" y="57664"/>
            <a:ext cx="1822622" cy="1609982"/>
          </a:xfrm>
          <a:prstGeom prst="rect">
            <a:avLst/>
          </a:prstGeom>
        </p:spPr>
      </p:pic>
    </p:spTree>
    <p:extLst>
      <p:ext uri="{BB962C8B-B14F-4D97-AF65-F5344CB8AC3E}">
        <p14:creationId xmlns:p14="http://schemas.microsoft.com/office/powerpoint/2010/main" val="2096176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One Perspective on Your Answers</a:t>
            </a:r>
          </a:p>
        </p:txBody>
      </p:sp>
      <p:sp>
        <p:nvSpPr>
          <p:cNvPr id="10" name="TextBox 9"/>
          <p:cNvSpPr txBox="1">
            <a:spLocks noChangeArrowheads="1"/>
          </p:cNvSpPr>
          <p:nvPr/>
        </p:nvSpPr>
        <p:spPr bwMode="auto">
          <a:xfrm>
            <a:off x="531938" y="1140870"/>
            <a:ext cx="10302499" cy="43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Set and enforce clear rules on the rights and obligations of all countries in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principle of national sovereignty as the cornerstone of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Reduce or eliminate tariffs and other barriers to the international exchange of goods and services.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Prevent discrimination against imported goods and services according to the country of origin.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the rules of trade do not conflict with environmental and social objectives.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Create opportunities for poorer countries to compete effectively in the global market.</a:t>
            </a:r>
            <a:endParaRPr lang="en-US" sz="2000" i="0" u="none" strike="noStrike" dirty="0">
              <a:effectLst/>
              <a:latin typeface="Arial" panose="020B0604020202020204" pitchFamily="34" charset="0"/>
            </a:endParaRPr>
          </a:p>
          <a:p>
            <a:pPr marL="0" marR="0" algn="ctr" rtl="0" eaLnBrk="1" fontAlgn="ctr" latinLnBrk="0" hangingPunct="1">
              <a:lnSpc>
                <a:spcPct val="107000"/>
              </a:lnSpc>
              <a:spcBef>
                <a:spcPts val="0"/>
              </a:spcBef>
              <a:spcAft>
                <a:spcPts val="0"/>
              </a:spcAft>
              <a:buNone/>
            </a:pPr>
            <a:r>
              <a:rPr lang="en-US" sz="2000" b="1" i="1" u="none" strike="noStrike" kern="100" dirty="0">
                <a:effectLst/>
                <a:latin typeface="Calibri" panose="020F0502020204030204" pitchFamily="34" charset="0"/>
              </a:rPr>
              <a:t>versus</a:t>
            </a: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relations between states are resolved through the rule of law rather than force.</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Establish the supremacy of international law over the laws of individual countries.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highest and most efficient level of global production and consumption.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greater prosperity for both producers and consumers.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Make the world a more peaceful place by giving all countries a stake in their mutual prosperity.</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a more equitable global distribution of wealth.</a:t>
            </a:r>
            <a:endParaRPr lang="en-US" altLang="en-US" sz="2800" dirty="0"/>
          </a:p>
        </p:txBody>
      </p:sp>
      <p:pic>
        <p:nvPicPr>
          <p:cNvPr id="3" name="Picture 2">
            <a:extLst>
              <a:ext uri="{FF2B5EF4-FFF2-40B4-BE49-F238E27FC236}">
                <a16:creationId xmlns:a16="http://schemas.microsoft.com/office/drawing/2014/main" id="{FE159387-81F1-28FE-5895-BB4A1C8EF20F}"/>
              </a:ext>
            </a:extLst>
          </p:cNvPr>
          <p:cNvPicPr>
            <a:picLocks noChangeAspect="1"/>
          </p:cNvPicPr>
          <p:nvPr/>
        </p:nvPicPr>
        <p:blipFill rotWithShape="1">
          <a:blip r:embed="rId3"/>
          <a:srcRect l="78446" t="1227" r="270" b="964"/>
          <a:stretch/>
        </p:blipFill>
        <p:spPr>
          <a:xfrm>
            <a:off x="10659978" y="57664"/>
            <a:ext cx="1449643" cy="1280517"/>
          </a:xfrm>
          <a:prstGeom prst="rect">
            <a:avLst/>
          </a:prstGeom>
        </p:spPr>
      </p:pic>
      <p:sp>
        <p:nvSpPr>
          <p:cNvPr id="6" name="TextBox 5">
            <a:extLst>
              <a:ext uri="{FF2B5EF4-FFF2-40B4-BE49-F238E27FC236}">
                <a16:creationId xmlns:a16="http://schemas.microsoft.com/office/drawing/2014/main" id="{719F27D6-953A-132E-3197-503244E1BEB6}"/>
              </a:ext>
            </a:extLst>
          </p:cNvPr>
          <p:cNvSpPr txBox="1"/>
          <p:nvPr/>
        </p:nvSpPr>
        <p:spPr>
          <a:xfrm>
            <a:off x="658146" y="3471618"/>
            <a:ext cx="9560092" cy="1077218"/>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The first six statements concern the setting of rules or preconditions. We can call these “opportunities.”</a:t>
            </a:r>
            <a:endParaRPr lang="en-US" dirty="0">
              <a:solidFill>
                <a:schemeClr val="bg1"/>
              </a:solidFill>
            </a:endParaRPr>
          </a:p>
        </p:txBody>
      </p:sp>
    </p:spTree>
    <p:extLst>
      <p:ext uri="{BB962C8B-B14F-4D97-AF65-F5344CB8AC3E}">
        <p14:creationId xmlns:p14="http://schemas.microsoft.com/office/powerpoint/2010/main" val="63536356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One Perspective on Your Answers</a:t>
            </a:r>
          </a:p>
        </p:txBody>
      </p:sp>
      <p:sp>
        <p:nvSpPr>
          <p:cNvPr id="10" name="TextBox 9"/>
          <p:cNvSpPr txBox="1">
            <a:spLocks noChangeArrowheads="1"/>
          </p:cNvSpPr>
          <p:nvPr/>
        </p:nvSpPr>
        <p:spPr bwMode="auto">
          <a:xfrm>
            <a:off x="531938" y="1140870"/>
            <a:ext cx="10302499" cy="43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Set and enforce clear rules on the rights and obligations of all countries in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principle of national sovereignty as the cornerstone of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Reduce or eliminate tariffs and other barriers to the international exchange of goods and services.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Prevent discrimination against imported goods and services according to the country of origin.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the rules of trade do not conflict with environmental and social objectives.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Create opportunities for poorer countries to compete effectively in the global market.</a:t>
            </a:r>
            <a:endParaRPr lang="en-US" sz="2000" i="0" u="none" strike="noStrike" dirty="0">
              <a:effectLst/>
              <a:latin typeface="Arial" panose="020B0604020202020204" pitchFamily="34" charset="0"/>
            </a:endParaRPr>
          </a:p>
          <a:p>
            <a:pPr marL="0" marR="0" algn="ctr" rtl="0" eaLnBrk="1" fontAlgn="ctr" latinLnBrk="0" hangingPunct="1">
              <a:lnSpc>
                <a:spcPct val="107000"/>
              </a:lnSpc>
              <a:spcBef>
                <a:spcPts val="0"/>
              </a:spcBef>
              <a:spcAft>
                <a:spcPts val="0"/>
              </a:spcAft>
              <a:buNone/>
            </a:pPr>
            <a:r>
              <a:rPr lang="en-US" sz="2000" b="1" i="1" u="none" strike="noStrike" kern="100" dirty="0">
                <a:effectLst/>
                <a:latin typeface="Calibri" panose="020F0502020204030204" pitchFamily="34" charset="0"/>
              </a:rPr>
              <a:t>versus</a:t>
            </a: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relations between states are resolved through the rule of law rather than force.</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Establish the supremacy of international law over the laws of individual countries.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highest and most efficient level of global production and consumption.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greater prosperity for both producers and consumers.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Make the world a more peaceful place by giving all countries a stake in their mutual prosperity.</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a more equitable global distribution of wealth.</a:t>
            </a:r>
            <a:endParaRPr lang="en-US" altLang="en-US" sz="2800" dirty="0"/>
          </a:p>
        </p:txBody>
      </p:sp>
      <p:pic>
        <p:nvPicPr>
          <p:cNvPr id="3" name="Picture 2">
            <a:extLst>
              <a:ext uri="{FF2B5EF4-FFF2-40B4-BE49-F238E27FC236}">
                <a16:creationId xmlns:a16="http://schemas.microsoft.com/office/drawing/2014/main" id="{FE159387-81F1-28FE-5895-BB4A1C8EF20F}"/>
              </a:ext>
            </a:extLst>
          </p:cNvPr>
          <p:cNvPicPr>
            <a:picLocks noChangeAspect="1"/>
          </p:cNvPicPr>
          <p:nvPr/>
        </p:nvPicPr>
        <p:blipFill rotWithShape="1">
          <a:blip r:embed="rId3"/>
          <a:srcRect l="78446" t="1227" r="270" b="964"/>
          <a:stretch/>
        </p:blipFill>
        <p:spPr>
          <a:xfrm>
            <a:off x="10659978" y="57664"/>
            <a:ext cx="1449643" cy="1280517"/>
          </a:xfrm>
          <a:prstGeom prst="rect">
            <a:avLst/>
          </a:prstGeom>
        </p:spPr>
      </p:pic>
      <p:sp>
        <p:nvSpPr>
          <p:cNvPr id="6" name="TextBox 5">
            <a:extLst>
              <a:ext uri="{FF2B5EF4-FFF2-40B4-BE49-F238E27FC236}">
                <a16:creationId xmlns:a16="http://schemas.microsoft.com/office/drawing/2014/main" id="{719F27D6-953A-132E-3197-503244E1BEB6}"/>
              </a:ext>
            </a:extLst>
          </p:cNvPr>
          <p:cNvSpPr txBox="1"/>
          <p:nvPr/>
        </p:nvSpPr>
        <p:spPr>
          <a:xfrm>
            <a:off x="375526" y="1912825"/>
            <a:ext cx="10519067" cy="584775"/>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If the first six are about opportunities, what about the last six?</a:t>
            </a:r>
            <a:endParaRPr lang="en-US" dirty="0">
              <a:solidFill>
                <a:schemeClr val="bg1"/>
              </a:solidFill>
            </a:endParaRPr>
          </a:p>
        </p:txBody>
      </p:sp>
    </p:spTree>
    <p:extLst>
      <p:ext uri="{BB962C8B-B14F-4D97-AF65-F5344CB8AC3E}">
        <p14:creationId xmlns:p14="http://schemas.microsoft.com/office/powerpoint/2010/main" val="160299022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One Perspective on Your Answers</a:t>
            </a:r>
          </a:p>
        </p:txBody>
      </p:sp>
      <p:sp>
        <p:nvSpPr>
          <p:cNvPr id="10" name="TextBox 9"/>
          <p:cNvSpPr txBox="1">
            <a:spLocks noChangeArrowheads="1"/>
          </p:cNvSpPr>
          <p:nvPr/>
        </p:nvSpPr>
        <p:spPr bwMode="auto">
          <a:xfrm>
            <a:off x="531938" y="1140870"/>
            <a:ext cx="10302499" cy="43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Set and enforce clear rules on the rights and obligations of all countries in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principle of national sovereignty as the cornerstone of the trading system.</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Reduce or eliminate tariffs and other barriers to the international exchange of goods and services.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Prevent discrimination against imported goods and services according to the country of origin.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the rules of trade do not conflict with environmental and social objectives.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Create opportunities for poorer countries to compete effectively in the global market.</a:t>
            </a:r>
            <a:endParaRPr lang="en-US" sz="2000" i="0" u="none" strike="noStrike" dirty="0">
              <a:effectLst/>
              <a:latin typeface="Arial" panose="020B0604020202020204" pitchFamily="34" charset="0"/>
            </a:endParaRPr>
          </a:p>
          <a:p>
            <a:pPr marL="0" marR="0" algn="ctr" rtl="0" eaLnBrk="1" fontAlgn="ctr" latinLnBrk="0" hangingPunct="1">
              <a:lnSpc>
                <a:spcPct val="107000"/>
              </a:lnSpc>
              <a:spcBef>
                <a:spcPts val="0"/>
              </a:spcBef>
              <a:spcAft>
                <a:spcPts val="0"/>
              </a:spcAft>
              <a:buNone/>
            </a:pPr>
            <a:r>
              <a:rPr lang="en-US" sz="2000" b="1" i="1" u="none" strike="noStrike" kern="100" dirty="0">
                <a:effectLst/>
                <a:latin typeface="Calibri" panose="020F0502020204030204" pitchFamily="34" charset="0"/>
              </a:rPr>
              <a:t>versus</a:t>
            </a: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that relations between states are resolved through the rule of law rather than force.</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Establish the supremacy of international law over the laws of individual countries.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Promote the highest and most efficient level of global production and consumption.</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greater prosperity for both producers and consumers.</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Make the world a more peaceful place by giving all countries a stake in their mutual prosperity.</a:t>
            </a:r>
            <a:endParaRPr lang="en-US" sz="2000" i="0" u="none" strike="noStrike" dirty="0">
              <a:effectLst/>
              <a:latin typeface="Arial" panose="020B0604020202020204" pitchFamily="34" charset="0"/>
            </a:endParaRPr>
          </a:p>
          <a:p>
            <a:pPr marL="0" marR="0" algn="l" rtl="0" eaLnBrk="1" fontAlgn="ctr" latinLnBrk="0" hangingPunct="1">
              <a:lnSpc>
                <a:spcPct val="107000"/>
              </a:lnSpc>
              <a:spcBef>
                <a:spcPts val="0"/>
              </a:spcBef>
              <a:spcAft>
                <a:spcPts val="0"/>
              </a:spcAft>
              <a:buNone/>
            </a:pPr>
            <a:r>
              <a:rPr lang="en-US" sz="2000" i="0" u="none" strike="noStrike" kern="100" dirty="0">
                <a:effectLst/>
                <a:latin typeface="Calibri" panose="020F0502020204030204" pitchFamily="34" charset="0"/>
              </a:rPr>
              <a:t>Ensure a more equitable global distribution of wealth.</a:t>
            </a:r>
            <a:endParaRPr lang="en-US" altLang="en-US" sz="2800" dirty="0"/>
          </a:p>
        </p:txBody>
      </p:sp>
      <p:pic>
        <p:nvPicPr>
          <p:cNvPr id="3" name="Picture 2">
            <a:extLst>
              <a:ext uri="{FF2B5EF4-FFF2-40B4-BE49-F238E27FC236}">
                <a16:creationId xmlns:a16="http://schemas.microsoft.com/office/drawing/2014/main" id="{FE159387-81F1-28FE-5895-BB4A1C8EF20F}"/>
              </a:ext>
            </a:extLst>
          </p:cNvPr>
          <p:cNvPicPr>
            <a:picLocks noChangeAspect="1"/>
          </p:cNvPicPr>
          <p:nvPr/>
        </p:nvPicPr>
        <p:blipFill rotWithShape="1">
          <a:blip r:embed="rId3"/>
          <a:srcRect l="78446" t="1227" r="270" b="964"/>
          <a:stretch/>
        </p:blipFill>
        <p:spPr>
          <a:xfrm>
            <a:off x="10659978" y="57664"/>
            <a:ext cx="1449643" cy="1280517"/>
          </a:xfrm>
          <a:prstGeom prst="rect">
            <a:avLst/>
          </a:prstGeom>
        </p:spPr>
      </p:pic>
      <p:sp>
        <p:nvSpPr>
          <p:cNvPr id="6" name="TextBox 5">
            <a:extLst>
              <a:ext uri="{FF2B5EF4-FFF2-40B4-BE49-F238E27FC236}">
                <a16:creationId xmlns:a16="http://schemas.microsoft.com/office/drawing/2014/main" id="{719F27D6-953A-132E-3197-503244E1BEB6}"/>
              </a:ext>
            </a:extLst>
          </p:cNvPr>
          <p:cNvSpPr txBox="1"/>
          <p:nvPr/>
        </p:nvSpPr>
        <p:spPr>
          <a:xfrm>
            <a:off x="375527" y="1912825"/>
            <a:ext cx="7597254" cy="584775"/>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The last six statements are about outcomes.</a:t>
            </a:r>
            <a:endParaRPr lang="en-US" dirty="0">
              <a:solidFill>
                <a:schemeClr val="bg1"/>
              </a:solidFill>
            </a:endParaRPr>
          </a:p>
        </p:txBody>
      </p:sp>
    </p:spTree>
    <p:extLst>
      <p:ext uri="{BB962C8B-B14F-4D97-AF65-F5344CB8AC3E}">
        <p14:creationId xmlns:p14="http://schemas.microsoft.com/office/powerpoint/2010/main" val="2012518806"/>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2795</TotalTime>
  <Words>7779</Words>
  <Application>Microsoft Office PowerPoint</Application>
  <PresentationFormat>Widescreen</PresentationFormat>
  <Paragraphs>1376</Paragraphs>
  <Slides>67</Slides>
  <Notes>52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Arial</vt:lpstr>
      <vt:lpstr>Calibri</vt:lpstr>
      <vt:lpstr>Calibri Light</vt:lpstr>
      <vt:lpstr>Times New Roman</vt:lpstr>
      <vt:lpstr>Wingdings 2</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174</cp:revision>
  <cp:lastPrinted>2022-07-21T16:56:06Z</cp:lastPrinted>
  <dcterms:created xsi:type="dcterms:W3CDTF">2022-06-02T16:36:27Z</dcterms:created>
  <dcterms:modified xsi:type="dcterms:W3CDTF">2024-07-01T20:29:51Z</dcterms:modified>
</cp:coreProperties>
</file>